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2" r:id="rId9"/>
    <p:sldId id="263" r:id="rId10"/>
    <p:sldId id="267" r:id="rId11"/>
    <p:sldId id="302" r:id="rId12"/>
    <p:sldId id="305" r:id="rId13"/>
    <p:sldId id="306" r:id="rId14"/>
    <p:sldId id="268" r:id="rId15"/>
    <p:sldId id="270" r:id="rId16"/>
    <p:sldId id="271" r:id="rId17"/>
    <p:sldId id="313" r:id="rId18"/>
    <p:sldId id="273" r:id="rId19"/>
    <p:sldId id="274" r:id="rId20"/>
    <p:sldId id="283" r:id="rId21"/>
  </p:sldIdLst>
  <p:sldSz cx="9144000" cy="5143500"/>
  <p:notesSz cx="6858000" cy="9144000"/>
  <p:embeddedFontLst>
    <p:embeddedFont>
      <p:font typeface="Englebert" panose="02010600030101010101" charset="-122"/>
      <p:regular r:id="rId25"/>
    </p:embeddedFont>
    <p:embeddedFont>
      <p:font typeface="Zilla Slab Light"/>
      <p:regular r:id="rId26"/>
    </p:embeddedFont>
    <p:embeddedFont>
      <p:font typeface="Zilla Slab Light" charset="0"/>
      <p:regular r:id="rId27"/>
    </p:embeddedFont>
    <p:embeddedFont>
      <p:font typeface="微软雅黑" panose="020B0503020204020204" charset="-122"/>
      <p:regular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xml"/><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4dfce81f19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fce81f19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2" name="Shape 642"/>
        <p:cNvGrpSpPr/>
        <p:nvPr/>
      </p:nvGrpSpPr>
      <p:grpSpPr>
        <a:xfrm>
          <a:off x="0" y="0"/>
          <a:ext cx="0" cy="0"/>
          <a:chOff x="0" y="0"/>
          <a:chExt cx="0" cy="0"/>
        </a:xfrm>
      </p:grpSpPr>
      <p:sp>
        <p:nvSpPr>
          <p:cNvPr id="643" name="Google Shape;643;g5540b6adc3_2_4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540b6adc3_2_4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2" name="Shape 642"/>
        <p:cNvGrpSpPr/>
        <p:nvPr/>
      </p:nvGrpSpPr>
      <p:grpSpPr>
        <a:xfrm>
          <a:off x="0" y="0"/>
          <a:ext cx="0" cy="0"/>
          <a:chOff x="0" y="0"/>
          <a:chExt cx="0" cy="0"/>
        </a:xfrm>
      </p:grpSpPr>
      <p:sp>
        <p:nvSpPr>
          <p:cNvPr id="643" name="Google Shape;643;g5540b6adc3_2_4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540b6adc3_2_4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0" name="Shape 700"/>
        <p:cNvGrpSpPr/>
        <p:nvPr/>
      </p:nvGrpSpPr>
      <p:grpSpPr>
        <a:xfrm>
          <a:off x="0" y="0"/>
          <a:ext cx="0" cy="0"/>
          <a:chOff x="0" y="0"/>
          <a:chExt cx="0" cy="0"/>
        </a:xfrm>
      </p:grpSpPr>
      <p:sp>
        <p:nvSpPr>
          <p:cNvPr id="701" name="Google Shape;701;g55320d76d5_1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5320d76d5_1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0" name="Shape 770"/>
        <p:cNvGrpSpPr/>
        <p:nvPr/>
      </p:nvGrpSpPr>
      <p:grpSpPr>
        <a:xfrm>
          <a:off x="0" y="0"/>
          <a:ext cx="0" cy="0"/>
          <a:chOff x="0" y="0"/>
          <a:chExt cx="0" cy="0"/>
        </a:xfrm>
      </p:grpSpPr>
      <p:sp>
        <p:nvSpPr>
          <p:cNvPr id="771" name="Google Shape;771;g5540b6adc3_2_5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540b6adc3_2_5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8" name="Shape 838"/>
        <p:cNvGrpSpPr/>
        <p:nvPr/>
      </p:nvGrpSpPr>
      <p:grpSpPr>
        <a:xfrm>
          <a:off x="0" y="0"/>
          <a:ext cx="0" cy="0"/>
          <a:chOff x="0" y="0"/>
          <a:chExt cx="0" cy="0"/>
        </a:xfrm>
      </p:grpSpPr>
      <p:sp>
        <p:nvSpPr>
          <p:cNvPr id="839" name="Google Shape;839;g55320d76d5_1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55320d76d5_1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g5540b6adc3_2_2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5540b6adc3_2_2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4" name="Shape 914"/>
        <p:cNvGrpSpPr/>
        <p:nvPr/>
      </p:nvGrpSpPr>
      <p:grpSpPr>
        <a:xfrm>
          <a:off x="0" y="0"/>
          <a:ext cx="0" cy="0"/>
          <a:chOff x="0" y="0"/>
          <a:chExt cx="0" cy="0"/>
        </a:xfrm>
      </p:grpSpPr>
      <p:sp>
        <p:nvSpPr>
          <p:cNvPr id="915" name="Google Shape;915;g5540b6adc3_2_7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540b6adc3_2_7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2" name="Shape 1012"/>
        <p:cNvGrpSpPr/>
        <p:nvPr/>
      </p:nvGrpSpPr>
      <p:grpSpPr>
        <a:xfrm>
          <a:off x="0" y="0"/>
          <a:ext cx="0" cy="0"/>
          <a:chOff x="0" y="0"/>
          <a:chExt cx="0" cy="0"/>
        </a:xfrm>
      </p:grpSpPr>
      <p:sp>
        <p:nvSpPr>
          <p:cNvPr id="1013" name="Google Shape;1013;g5540b6adc3_2_7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5540b6adc3_2_7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2" name="Shape 1402"/>
        <p:cNvGrpSpPr/>
        <p:nvPr/>
      </p:nvGrpSpPr>
      <p:grpSpPr>
        <a:xfrm>
          <a:off x="0" y="0"/>
          <a:ext cx="0" cy="0"/>
          <a:chOff x="0" y="0"/>
          <a:chExt cx="0" cy="0"/>
        </a:xfrm>
      </p:grpSpPr>
      <p:sp>
        <p:nvSpPr>
          <p:cNvPr id="1403" name="Google Shape;1403;g5540b6adc3_2_9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5540b6adc3_2_9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4dfce81f19_0_17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dfce81f19_0_17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54d0e54301_1_6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0e54301_1_6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g5540b6adc3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540b6adc3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g5540b6adc3_2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540b6adc3_2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g5540b6adc3_2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540b6adc3_2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5540b6adc3_2_1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540b6adc3_2_1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2" name="Shape 642"/>
        <p:cNvGrpSpPr/>
        <p:nvPr/>
      </p:nvGrpSpPr>
      <p:grpSpPr>
        <a:xfrm>
          <a:off x="0" y="0"/>
          <a:ext cx="0" cy="0"/>
          <a:chOff x="0" y="0"/>
          <a:chExt cx="0" cy="0"/>
        </a:xfrm>
      </p:grpSpPr>
      <p:sp>
        <p:nvSpPr>
          <p:cNvPr id="643" name="Google Shape;643;g5540b6adc3_2_4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540b6adc3_2_4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2" name="Shape 642"/>
        <p:cNvGrpSpPr/>
        <p:nvPr/>
      </p:nvGrpSpPr>
      <p:grpSpPr>
        <a:xfrm>
          <a:off x="0" y="0"/>
          <a:ext cx="0" cy="0"/>
          <a:chOff x="0" y="0"/>
          <a:chExt cx="0" cy="0"/>
        </a:xfrm>
      </p:grpSpPr>
      <p:sp>
        <p:nvSpPr>
          <p:cNvPr id="643" name="Google Shape;643;g5540b6adc3_2_4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540b6adc3_2_4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BIG TITTLE OPENING">
  <p:cSld name="TITLE">
    <p:bg>
      <p:bgPr>
        <a:solidFill>
          <a:srgbClr val="AFA8D0"/>
        </a:solidFill>
        <a:effectLst/>
      </p:bgPr>
    </p:bg>
    <p:spTree>
      <p:nvGrpSpPr>
        <p:cNvPr id="9" name="Shape 9"/>
        <p:cNvGrpSpPr/>
        <p:nvPr/>
      </p:nvGrpSpPr>
      <p:grpSpPr>
        <a:xfrm>
          <a:off x="0" y="0"/>
          <a:ext cx="0" cy="0"/>
          <a:chOff x="0" y="0"/>
          <a:chExt cx="0" cy="0"/>
        </a:xfrm>
      </p:grpSpPr>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txBox="1"/>
          <p:nvPr>
            <p:ph type="ctrTitle"/>
          </p:nvPr>
        </p:nvSpPr>
        <p:spPr>
          <a:xfrm flipH="1">
            <a:off x="-118475" y="3119750"/>
            <a:ext cx="8706900" cy="100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000"/>
              <a:buFont typeface="Englebert" panose="02010600030101010101" charset="-122"/>
              <a:buNone/>
              <a:defRPr sz="9000">
                <a:latin typeface="Englebert" panose="02010600030101010101" charset="-122"/>
                <a:ea typeface="Englebert" panose="02010600030101010101" charset="-122"/>
                <a:cs typeface="Englebert" panose="02010600030101010101" charset="-122"/>
                <a:sym typeface="Englebert" panose="02010600030101010101" charset="-122"/>
              </a:defRPr>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p:txBody>
      </p:sp>
      <p:sp>
        <p:nvSpPr>
          <p:cNvPr id="15" name="Google Shape;15;p2"/>
          <p:cNvSpPr txBox="1"/>
          <p:nvPr>
            <p:ph type="subTitle" idx="1"/>
          </p:nvPr>
        </p:nvSpPr>
        <p:spPr>
          <a:xfrm flipH="1">
            <a:off x="5480125" y="3772325"/>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1">
  <p:cSld name="CUSTOM_1_1_1_2_1_1_1_1_1_1_1">
    <p:bg>
      <p:bgPr>
        <a:solidFill>
          <a:srgbClr val="AFA8D0"/>
        </a:solidFill>
        <a:effectLst/>
      </p:bgPr>
    </p:bg>
    <p:spTree>
      <p:nvGrpSpPr>
        <p:cNvPr id="74" name="Shape 74"/>
        <p:cNvGrpSpPr/>
        <p:nvPr/>
      </p:nvGrpSpPr>
      <p:grpSpPr>
        <a:xfrm>
          <a:off x="0" y="0"/>
          <a:ext cx="0" cy="0"/>
          <a:chOff x="0" y="0"/>
          <a:chExt cx="0" cy="0"/>
        </a:xfrm>
      </p:grpSpPr>
      <p:pic>
        <p:nvPicPr>
          <p:cNvPr id="75" name="Google Shape;75;p11"/>
          <p:cNvPicPr preferRelativeResize="0"/>
          <p:nvPr/>
        </p:nvPicPr>
        <p:blipFill rotWithShape="1">
          <a:blip r:embed="rId2"/>
          <a:srcRect l="13058" t="14965" b="58884"/>
          <a:stretch>
            <a:fillRect/>
          </a:stretch>
        </p:blipFill>
        <p:spPr>
          <a:xfrm>
            <a:off x="2274575" y="3981301"/>
            <a:ext cx="6869420" cy="1162198"/>
          </a:xfrm>
          <a:prstGeom prst="rect">
            <a:avLst/>
          </a:prstGeom>
          <a:noFill/>
          <a:ln>
            <a:noFill/>
          </a:ln>
        </p:spPr>
      </p:pic>
      <p:sp>
        <p:nvSpPr>
          <p:cNvPr id="76" name="Google Shape;76;p11"/>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
        <p:nvSpPr>
          <p:cNvPr id="77" name="Google Shape;77;p11"/>
          <p:cNvSpPr txBox="1"/>
          <p:nvPr>
            <p:ph type="subTitle" idx="1"/>
          </p:nvPr>
        </p:nvSpPr>
        <p:spPr>
          <a:xfrm>
            <a:off x="1366125" y="2693525"/>
            <a:ext cx="1577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p:txBody>
      </p:sp>
      <p:sp>
        <p:nvSpPr>
          <p:cNvPr id="78" name="Google Shape;78;p11"/>
          <p:cNvSpPr txBox="1"/>
          <p:nvPr>
            <p:ph type="subTitle" idx="2"/>
          </p:nvPr>
        </p:nvSpPr>
        <p:spPr>
          <a:xfrm>
            <a:off x="1366125" y="237372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1pPr>
            <a:lvl2pPr lvl="1"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
        <p:nvSpPr>
          <p:cNvPr id="79" name="Google Shape;79;p11"/>
          <p:cNvSpPr txBox="1"/>
          <p:nvPr>
            <p:ph type="subTitle" idx="3"/>
          </p:nvPr>
        </p:nvSpPr>
        <p:spPr>
          <a:xfrm>
            <a:off x="3004125" y="2693525"/>
            <a:ext cx="1577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p:txBody>
      </p:sp>
      <p:sp>
        <p:nvSpPr>
          <p:cNvPr id="80" name="Google Shape;80;p11"/>
          <p:cNvSpPr txBox="1"/>
          <p:nvPr>
            <p:ph type="subTitle" idx="4"/>
          </p:nvPr>
        </p:nvSpPr>
        <p:spPr>
          <a:xfrm>
            <a:off x="3004125" y="237372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1pPr>
            <a:lvl2pPr lvl="1"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
        <p:nvSpPr>
          <p:cNvPr id="81" name="Google Shape;81;p11"/>
          <p:cNvSpPr txBox="1"/>
          <p:nvPr>
            <p:ph type="subTitle" idx="5"/>
          </p:nvPr>
        </p:nvSpPr>
        <p:spPr>
          <a:xfrm>
            <a:off x="4642125" y="2693525"/>
            <a:ext cx="1577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p:txBody>
      </p:sp>
      <p:sp>
        <p:nvSpPr>
          <p:cNvPr id="82" name="Google Shape;82;p11"/>
          <p:cNvSpPr txBox="1"/>
          <p:nvPr>
            <p:ph type="subTitle" idx="6"/>
          </p:nvPr>
        </p:nvSpPr>
        <p:spPr>
          <a:xfrm>
            <a:off x="4642125" y="237372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1pPr>
            <a:lvl2pPr lvl="1"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
        <p:nvSpPr>
          <p:cNvPr id="83" name="Google Shape;83;p11"/>
          <p:cNvSpPr txBox="1"/>
          <p:nvPr>
            <p:ph type="subTitle" idx="7"/>
          </p:nvPr>
        </p:nvSpPr>
        <p:spPr>
          <a:xfrm>
            <a:off x="6280125" y="2693525"/>
            <a:ext cx="1577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p:txBody>
      </p:sp>
      <p:sp>
        <p:nvSpPr>
          <p:cNvPr id="84" name="Google Shape;84;p11"/>
          <p:cNvSpPr txBox="1"/>
          <p:nvPr>
            <p:ph type="subTitle" idx="8"/>
          </p:nvPr>
        </p:nvSpPr>
        <p:spPr>
          <a:xfrm>
            <a:off x="6280125" y="237372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1pPr>
            <a:lvl2pPr lvl="1"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algn="ct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UBTITLE 2">
  <p:cSld name="CUSTOM_1_1_1_2_3">
    <p:bg>
      <p:bgPr>
        <a:solidFill>
          <a:srgbClr val="AFA8D0"/>
        </a:solidFill>
        <a:effectLst/>
      </p:bgPr>
    </p:bg>
    <p:spTree>
      <p:nvGrpSpPr>
        <p:cNvPr id="85" name="Shape 85"/>
        <p:cNvGrpSpPr/>
        <p:nvPr/>
      </p:nvGrpSpPr>
      <p:grpSpPr>
        <a:xfrm>
          <a:off x="0" y="0"/>
          <a:ext cx="0" cy="0"/>
          <a:chOff x="0" y="0"/>
          <a:chExt cx="0" cy="0"/>
        </a:xfrm>
      </p:grpSpPr>
      <p:pic>
        <p:nvPicPr>
          <p:cNvPr id="86" name="Google Shape;86;p12"/>
          <p:cNvPicPr preferRelativeResize="0"/>
          <p:nvPr/>
        </p:nvPicPr>
        <p:blipFill rotWithShape="1">
          <a:blip r:embed="rId2"/>
          <a:srcRect l="11620" r="3991"/>
          <a:stretch>
            <a:fillRect/>
          </a:stretch>
        </p:blipFill>
        <p:spPr>
          <a:xfrm>
            <a:off x="1776125" y="0"/>
            <a:ext cx="7256070" cy="4836600"/>
          </a:xfrm>
          <a:prstGeom prst="rect">
            <a:avLst/>
          </a:prstGeom>
          <a:noFill/>
          <a:ln>
            <a:noFill/>
          </a:ln>
        </p:spPr>
      </p:pic>
      <p:sp>
        <p:nvSpPr>
          <p:cNvPr id="87" name="Google Shape;87;p12"/>
          <p:cNvSpPr txBox="1"/>
          <p:nvPr>
            <p:ph type="title" hasCustomPrompt="1"/>
          </p:nvPr>
        </p:nvSpPr>
        <p:spPr>
          <a:xfrm>
            <a:off x="609427" y="154325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2"/>
          <p:cNvSpPr txBox="1"/>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p:txBody>
      </p:sp>
      <p:sp>
        <p:nvSpPr>
          <p:cNvPr id="89" name="Google Shape;89;p12"/>
          <p:cNvSpPr txBox="1"/>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UBTITLE 3">
  <p:cSld name="CUSTOM_1_1_1_2_2_1">
    <p:bg>
      <p:bgPr>
        <a:solidFill>
          <a:srgbClr val="AFA8D0"/>
        </a:solidFill>
        <a:effectLst/>
      </p:bgPr>
    </p:bg>
    <p:spTree>
      <p:nvGrpSpPr>
        <p:cNvPr id="90" name="Shape 90"/>
        <p:cNvGrpSpPr/>
        <p:nvPr/>
      </p:nvGrpSpPr>
      <p:grpSpPr>
        <a:xfrm>
          <a:off x="0" y="0"/>
          <a:ext cx="0" cy="0"/>
          <a:chOff x="0" y="0"/>
          <a:chExt cx="0" cy="0"/>
        </a:xfrm>
      </p:grpSpPr>
      <p:pic>
        <p:nvPicPr>
          <p:cNvPr id="91" name="Google Shape;91;p13"/>
          <p:cNvPicPr preferRelativeResize="0"/>
          <p:nvPr/>
        </p:nvPicPr>
        <p:blipFill rotWithShape="1">
          <a:blip r:embed="rId2"/>
          <a:srcRect/>
          <a:stretch>
            <a:fillRect/>
          </a:stretch>
        </p:blipFill>
        <p:spPr>
          <a:xfrm flipH="1">
            <a:off x="0" y="0"/>
            <a:ext cx="9144000" cy="5143523"/>
          </a:xfrm>
          <a:prstGeom prst="rect">
            <a:avLst/>
          </a:prstGeom>
          <a:noFill/>
          <a:ln>
            <a:noFill/>
          </a:ln>
        </p:spPr>
      </p:pic>
      <p:sp>
        <p:nvSpPr>
          <p:cNvPr id="92" name="Google Shape;92;p13"/>
          <p:cNvSpPr txBox="1"/>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3"/>
          <p:cNvSpPr txBox="1"/>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p:txBody>
      </p:sp>
      <p:sp>
        <p:nvSpPr>
          <p:cNvPr id="94" name="Google Shape;94;p13"/>
          <p:cNvSpPr txBox="1"/>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1">
  <p:cSld name="CUSTOM_1_1_1_2_1_1_1_1_1_1_2">
    <p:bg>
      <p:bgPr>
        <a:blipFill>
          <a:blip r:embed="rId2"/>
          <a:stretch>
            <a:fillRect/>
          </a:stretch>
        </a:blipFill>
        <a:effectLst/>
      </p:bgPr>
    </p:bg>
    <p:spTree>
      <p:nvGrpSpPr>
        <p:cNvPr id="95" name="Shape 95"/>
        <p:cNvGrpSpPr/>
        <p:nvPr/>
      </p:nvGrpSpPr>
      <p:grpSpPr>
        <a:xfrm>
          <a:off x="0" y="0"/>
          <a:ext cx="0" cy="0"/>
          <a:chOff x="0" y="0"/>
          <a:chExt cx="0" cy="0"/>
        </a:xfrm>
      </p:grpSpPr>
      <p:sp>
        <p:nvSpPr>
          <p:cNvPr id="96" name="Google Shape;96;p14"/>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2">
  <p:cSld name="CUSTOM_1_1_1_2_1_1_1_1_1_1_2_1">
    <p:bg>
      <p:bgPr>
        <a:blipFill>
          <a:blip r:embed="rId2"/>
          <a:stretch>
            <a:fillRect/>
          </a:stretch>
        </a:blipFill>
        <a:effectLst/>
      </p:bgPr>
    </p:bg>
    <p:spTree>
      <p:nvGrpSpPr>
        <p:cNvPr id="97" name="Shape 97"/>
        <p:cNvGrpSpPr/>
        <p:nvPr/>
      </p:nvGrpSpPr>
      <p:grpSpPr>
        <a:xfrm>
          <a:off x="0" y="0"/>
          <a:ext cx="0" cy="0"/>
          <a:chOff x="0" y="0"/>
          <a:chExt cx="0" cy="0"/>
        </a:xfrm>
      </p:grpSpPr>
      <p:sp>
        <p:nvSpPr>
          <p:cNvPr id="98" name="Google Shape;98;p15"/>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1">
  <p:cSld name="CUSTOM_1_1_1_2_1_3">
    <p:bg>
      <p:bgPr>
        <a:solidFill>
          <a:srgbClr val="AFA8D0"/>
        </a:solidFill>
        <a:effectLst/>
      </p:bgPr>
    </p:bg>
    <p:spTree>
      <p:nvGrpSpPr>
        <p:cNvPr id="99" name="Shape 99"/>
        <p:cNvGrpSpPr/>
        <p:nvPr/>
      </p:nvGrpSpPr>
      <p:grpSpPr>
        <a:xfrm>
          <a:off x="0" y="0"/>
          <a:ext cx="0" cy="0"/>
          <a:chOff x="0" y="0"/>
          <a:chExt cx="0" cy="0"/>
        </a:xfrm>
      </p:grpSpPr>
      <p:sp>
        <p:nvSpPr>
          <p:cNvPr id="100" name="Google Shape;100;p16"/>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pic>
        <p:nvPicPr>
          <p:cNvPr id="101" name="Google Shape;101;p16"/>
          <p:cNvPicPr preferRelativeResize="0"/>
          <p:nvPr/>
        </p:nvPicPr>
        <p:blipFill rotWithShape="1">
          <a:blip r:embed="rId2"/>
          <a:srcRect r="69858" b="58913"/>
          <a:stretch>
            <a:fillRect/>
          </a:stretch>
        </p:blipFill>
        <p:spPr>
          <a:xfrm>
            <a:off x="8675" y="1"/>
            <a:ext cx="1434000" cy="10995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3">
  <p:cSld name="CUSTOM_1_1_1_2_1_3_1">
    <p:bg>
      <p:bgPr>
        <a:solidFill>
          <a:srgbClr val="AFA8D0"/>
        </a:solidFill>
        <a:effectLst/>
      </p:bgPr>
    </p:bg>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2"/>
          <a:srcRect t="9" b="9"/>
          <a:stretch>
            <a:fillRect/>
          </a:stretch>
        </p:blipFill>
        <p:spPr>
          <a:xfrm>
            <a:off x="0" y="0"/>
            <a:ext cx="9144000" cy="5143500"/>
          </a:xfrm>
          <a:prstGeom prst="rect">
            <a:avLst/>
          </a:prstGeom>
          <a:noFill/>
          <a:ln>
            <a:noFill/>
          </a:ln>
        </p:spPr>
      </p:pic>
      <p:pic>
        <p:nvPicPr>
          <p:cNvPr id="104" name="Google Shape;104;p17"/>
          <p:cNvPicPr preferRelativeResize="0"/>
          <p:nvPr/>
        </p:nvPicPr>
        <p:blipFill rotWithShape="1">
          <a:blip r:embed="rId3"/>
          <a:srcRect b="73756"/>
          <a:stretch>
            <a:fillRect/>
          </a:stretch>
        </p:blipFill>
        <p:spPr>
          <a:xfrm>
            <a:off x="4923375" y="4520450"/>
            <a:ext cx="4220620" cy="623047"/>
          </a:xfrm>
          <a:prstGeom prst="rect">
            <a:avLst/>
          </a:prstGeom>
          <a:noFill/>
          <a:ln>
            <a:noFill/>
          </a:ln>
        </p:spPr>
      </p:pic>
      <p:sp>
        <p:nvSpPr>
          <p:cNvPr id="105" name="Google Shape;105;p17"/>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TITLE 4">
  <p:cSld name="CUSTOM_1_1_1_2_3_1">
    <p:bg>
      <p:bgPr>
        <a:solidFill>
          <a:srgbClr val="AFA8D0"/>
        </a:solidFill>
        <a:effectLst/>
      </p:bgPr>
    </p:bg>
    <p:spTree>
      <p:nvGrpSpPr>
        <p:cNvPr id="106" name="Shape 106"/>
        <p:cNvGrpSpPr/>
        <p:nvPr/>
      </p:nvGrpSpPr>
      <p:grpSpPr>
        <a:xfrm>
          <a:off x="0" y="0"/>
          <a:ext cx="0" cy="0"/>
          <a:chOff x="0" y="0"/>
          <a:chExt cx="0" cy="0"/>
        </a:xfrm>
      </p:grpSpPr>
      <p:pic>
        <p:nvPicPr>
          <p:cNvPr id="107" name="Google Shape;107;p18"/>
          <p:cNvPicPr preferRelativeResize="0"/>
          <p:nvPr/>
        </p:nvPicPr>
        <p:blipFill rotWithShape="1">
          <a:blip r:embed="rId2"/>
          <a:srcRect l="30429"/>
          <a:stretch>
            <a:fillRect/>
          </a:stretch>
        </p:blipFill>
        <p:spPr>
          <a:xfrm>
            <a:off x="2782300" y="0"/>
            <a:ext cx="6361700" cy="5143500"/>
          </a:xfrm>
          <a:prstGeom prst="rect">
            <a:avLst/>
          </a:prstGeom>
          <a:noFill/>
          <a:ln>
            <a:noFill/>
          </a:ln>
        </p:spPr>
      </p:pic>
      <p:sp>
        <p:nvSpPr>
          <p:cNvPr id="108" name="Google Shape;108;p18"/>
          <p:cNvSpPr txBox="1"/>
          <p:nvPr>
            <p:ph type="title" hasCustomPrompt="1"/>
          </p:nvPr>
        </p:nvSpPr>
        <p:spPr>
          <a:xfrm>
            <a:off x="609427" y="154325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p:txBody>
      </p:sp>
      <p:sp>
        <p:nvSpPr>
          <p:cNvPr id="110" name="Google Shape;110;p18"/>
          <p:cNvSpPr txBox="1"/>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4">
  <p:cSld name="CUSTOM_1_1_1_2_1_3_1_1">
    <p:bg>
      <p:bgPr>
        <a:solidFill>
          <a:srgbClr val="AFA8D0"/>
        </a:solidFill>
        <a:effectLst/>
      </p:bgPr>
    </p:bg>
    <p:spTree>
      <p:nvGrpSpPr>
        <p:cNvPr id="111" name="Shape 111"/>
        <p:cNvGrpSpPr/>
        <p:nvPr/>
      </p:nvGrpSpPr>
      <p:grpSpPr>
        <a:xfrm>
          <a:off x="0" y="0"/>
          <a:ext cx="0" cy="0"/>
          <a:chOff x="0" y="0"/>
          <a:chExt cx="0" cy="0"/>
        </a:xfrm>
      </p:grpSpPr>
      <p:pic>
        <p:nvPicPr>
          <p:cNvPr id="112" name="Google Shape;112;p19"/>
          <p:cNvPicPr preferRelativeResize="0"/>
          <p:nvPr/>
        </p:nvPicPr>
        <p:blipFill rotWithShape="1">
          <a:blip r:embed="rId2"/>
          <a:srcRect l="33457"/>
          <a:stretch>
            <a:fillRect/>
          </a:stretch>
        </p:blipFill>
        <p:spPr>
          <a:xfrm rot="10800000">
            <a:off x="0" y="1689474"/>
            <a:ext cx="4085250" cy="3454026"/>
          </a:xfrm>
          <a:prstGeom prst="rect">
            <a:avLst/>
          </a:prstGeom>
          <a:noFill/>
          <a:ln>
            <a:noFill/>
          </a:ln>
        </p:spPr>
      </p:pic>
      <p:pic>
        <p:nvPicPr>
          <p:cNvPr id="113" name="Google Shape;113;p19"/>
          <p:cNvPicPr preferRelativeResize="0"/>
          <p:nvPr/>
        </p:nvPicPr>
        <p:blipFill rotWithShape="1">
          <a:blip r:embed="rId3"/>
          <a:srcRect l="32313" b="44084"/>
          <a:stretch>
            <a:fillRect/>
          </a:stretch>
        </p:blipFill>
        <p:spPr>
          <a:xfrm>
            <a:off x="3481425" y="0"/>
            <a:ext cx="5662580" cy="2631426"/>
          </a:xfrm>
          <a:prstGeom prst="rect">
            <a:avLst/>
          </a:prstGeom>
          <a:noFill/>
          <a:ln>
            <a:noFill/>
          </a:ln>
        </p:spPr>
      </p:pic>
      <p:sp>
        <p:nvSpPr>
          <p:cNvPr id="114" name="Google Shape;114;p19"/>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TITLE 5">
  <p:cSld name="CUSTOM_1_1_1_2_2_1_1">
    <p:bg>
      <p:bgPr>
        <a:solidFill>
          <a:srgbClr val="AFA8D0"/>
        </a:solidFill>
        <a:effectLst/>
      </p:bgPr>
    </p:bg>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2"/>
          <a:srcRect r="20420"/>
          <a:stretch>
            <a:fillRect/>
          </a:stretch>
        </p:blipFill>
        <p:spPr>
          <a:xfrm>
            <a:off x="-22202" y="0"/>
            <a:ext cx="5851430" cy="4136001"/>
          </a:xfrm>
          <a:prstGeom prst="rect">
            <a:avLst/>
          </a:prstGeom>
          <a:noFill/>
          <a:ln>
            <a:noFill/>
          </a:ln>
        </p:spPr>
      </p:pic>
      <p:sp>
        <p:nvSpPr>
          <p:cNvPr id="117" name="Google Shape;117;p20"/>
          <p:cNvSpPr txBox="1"/>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18" name="Google Shape;118;p20"/>
          <p:cNvSpPr txBox="1"/>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p:txBody>
      </p:sp>
      <p:sp>
        <p:nvSpPr>
          <p:cNvPr id="119" name="Google Shape;119;p20"/>
          <p:cNvSpPr txBox="1"/>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
  <p:cSld name="CUSTOM_1_1_2">
    <p:bg>
      <p:bgPr>
        <a:solidFill>
          <a:srgbClr val="AFA8D0"/>
        </a:solidFill>
        <a:effectLst/>
      </p:bgPr>
    </p:bg>
    <p:spTree>
      <p:nvGrpSpPr>
        <p:cNvPr id="16" name="Shape 16"/>
        <p:cNvGrpSpPr/>
        <p:nvPr/>
      </p:nvGrpSpPr>
      <p:grpSpPr>
        <a:xfrm>
          <a:off x="0" y="0"/>
          <a:ext cx="0" cy="0"/>
          <a:chOff x="0" y="0"/>
          <a:chExt cx="0" cy="0"/>
        </a:xfrm>
      </p:grpSpPr>
      <p:pic>
        <p:nvPicPr>
          <p:cNvPr id="17" name="Google Shape;17;p3"/>
          <p:cNvPicPr preferRelativeResize="0"/>
          <p:nvPr/>
        </p:nvPicPr>
        <p:blipFill>
          <a:blip r:embed="rId2"/>
          <a:stretch>
            <a:fillRect/>
          </a:stretch>
        </p:blipFill>
        <p:spPr>
          <a:xfrm>
            <a:off x="0" y="0"/>
            <a:ext cx="9144000" cy="5205803"/>
          </a:xfrm>
          <a:prstGeom prst="rect">
            <a:avLst/>
          </a:prstGeom>
          <a:noFill/>
          <a:ln>
            <a:noFill/>
          </a:ln>
        </p:spPr>
      </p:pic>
      <p:sp>
        <p:nvSpPr>
          <p:cNvPr id="18" name="Google Shape;18;p3"/>
          <p:cNvSpPr txBox="1"/>
          <p:nvPr>
            <p:ph type="ctrTitle"/>
          </p:nvPr>
        </p:nvSpPr>
        <p:spPr>
          <a:xfrm>
            <a:off x="3089688"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9" name="Google Shape;19;p3"/>
          <p:cNvSpPr txBox="1"/>
          <p:nvPr>
            <p:ph type="subTitle" idx="1"/>
          </p:nvPr>
        </p:nvSpPr>
        <p:spPr>
          <a:xfrm>
            <a:off x="3089699"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0" name="Google Shape;20;p3"/>
          <p:cNvSpPr txBox="1"/>
          <p:nvPr>
            <p:ph type="title" idx="2" hasCustomPrompt="1"/>
          </p:nvPr>
        </p:nvSpPr>
        <p:spPr>
          <a:xfrm>
            <a:off x="2165299" y="9543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type="ctrTitle" idx="3"/>
          </p:nvPr>
        </p:nvSpPr>
        <p:spPr>
          <a:xfrm>
            <a:off x="5335138"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2" name="Google Shape;22;p3"/>
          <p:cNvSpPr txBox="1"/>
          <p:nvPr>
            <p:ph type="subTitle" idx="4"/>
          </p:nvPr>
        </p:nvSpPr>
        <p:spPr>
          <a:xfrm>
            <a:off x="5335147"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3" name="Google Shape;23;p3"/>
          <p:cNvSpPr txBox="1"/>
          <p:nvPr>
            <p:ph type="title" idx="5" hasCustomPrompt="1"/>
          </p:nvPr>
        </p:nvSpPr>
        <p:spPr>
          <a:xfrm>
            <a:off x="4413250" y="9543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type="ctrTitle" idx="6"/>
          </p:nvPr>
        </p:nvSpPr>
        <p:spPr>
          <a:xfrm>
            <a:off x="3089688" y="20971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5" name="Google Shape;25;p3"/>
          <p:cNvSpPr txBox="1"/>
          <p:nvPr>
            <p:ph type="subTitle" idx="7"/>
          </p:nvPr>
        </p:nvSpPr>
        <p:spPr>
          <a:xfrm>
            <a:off x="3089699" y="23303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6" name="Google Shape;26;p3"/>
          <p:cNvSpPr txBox="1"/>
          <p:nvPr>
            <p:ph type="title" idx="8" hasCustomPrompt="1"/>
          </p:nvPr>
        </p:nvSpPr>
        <p:spPr>
          <a:xfrm>
            <a:off x="2165299" y="19904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p:nvPr>
            <p:ph type="ctrTitle" idx="9"/>
          </p:nvPr>
        </p:nvSpPr>
        <p:spPr>
          <a:xfrm>
            <a:off x="5335138" y="20971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type="subTitle" idx="13"/>
          </p:nvPr>
        </p:nvSpPr>
        <p:spPr>
          <a:xfrm>
            <a:off x="5335147" y="23303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type="title" idx="14" hasCustomPrompt="1"/>
          </p:nvPr>
        </p:nvSpPr>
        <p:spPr>
          <a:xfrm>
            <a:off x="4413250" y="19904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type="ctrTitle" idx="15"/>
          </p:nvPr>
        </p:nvSpPr>
        <p:spPr>
          <a:xfrm>
            <a:off x="3089688" y="31332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1" name="Google Shape;31;p3"/>
          <p:cNvSpPr txBox="1"/>
          <p:nvPr>
            <p:ph type="subTitle" idx="16"/>
          </p:nvPr>
        </p:nvSpPr>
        <p:spPr>
          <a:xfrm>
            <a:off x="3089699" y="33664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2" name="Google Shape;32;p3"/>
          <p:cNvSpPr txBox="1"/>
          <p:nvPr>
            <p:ph type="title" idx="17" hasCustomPrompt="1"/>
          </p:nvPr>
        </p:nvSpPr>
        <p:spPr>
          <a:xfrm>
            <a:off x="2165299" y="30265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p:nvPr>
            <p:ph type="ctrTitle" idx="18"/>
          </p:nvPr>
        </p:nvSpPr>
        <p:spPr>
          <a:xfrm>
            <a:off x="5335138" y="31332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4" name="Google Shape;34;p3"/>
          <p:cNvSpPr txBox="1"/>
          <p:nvPr>
            <p:ph type="subTitle" idx="19"/>
          </p:nvPr>
        </p:nvSpPr>
        <p:spPr>
          <a:xfrm>
            <a:off x="5335147" y="33664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35" name="Google Shape;35;p3"/>
          <p:cNvSpPr txBox="1"/>
          <p:nvPr>
            <p:ph type="title" idx="20" hasCustomPrompt="1"/>
          </p:nvPr>
        </p:nvSpPr>
        <p:spPr>
          <a:xfrm>
            <a:off x="4413250" y="30265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LUMNS 1">
  <p:cSld name="CUSTOM_1_1_1_2_1_1_1_1_1_1_1_1_1_1_1_1">
    <p:bg>
      <p:bgPr>
        <a:blipFill>
          <a:blip r:embed="rId2"/>
          <a:stretch>
            <a:fillRect/>
          </a:stretch>
        </a:blipFill>
        <a:effectLst/>
      </p:bgPr>
    </p:bg>
    <p:spTree>
      <p:nvGrpSpPr>
        <p:cNvPr id="120" name="Shape 120"/>
        <p:cNvGrpSpPr/>
        <p:nvPr/>
      </p:nvGrpSpPr>
      <p:grpSpPr>
        <a:xfrm>
          <a:off x="0" y="0"/>
          <a:ext cx="0" cy="0"/>
          <a:chOff x="0" y="0"/>
          <a:chExt cx="0" cy="0"/>
        </a:xfrm>
      </p:grpSpPr>
      <p:sp>
        <p:nvSpPr>
          <p:cNvPr id="121" name="Google Shape;121;p21"/>
          <p:cNvSpPr txBox="1"/>
          <p:nvPr>
            <p:ph type="subTitle" idx="1"/>
          </p:nvPr>
        </p:nvSpPr>
        <p:spPr>
          <a:xfrm>
            <a:off x="874583" y="2606490"/>
            <a:ext cx="1993500" cy="40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p:txBody>
      </p:sp>
      <p:sp>
        <p:nvSpPr>
          <p:cNvPr id="122" name="Google Shape;122;p21"/>
          <p:cNvSpPr txBox="1"/>
          <p:nvPr>
            <p:ph type="subTitle" idx="2"/>
          </p:nvPr>
        </p:nvSpPr>
        <p:spPr>
          <a:xfrm>
            <a:off x="874583" y="2349995"/>
            <a:ext cx="1993500" cy="408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1pPr>
            <a:lvl2pPr lvl="1" algn="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algn="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algn="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algn="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algn="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algn="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algn="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algn="r"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
        <p:nvSpPr>
          <p:cNvPr id="123" name="Google Shape;123;p21"/>
          <p:cNvSpPr txBox="1"/>
          <p:nvPr>
            <p:ph type="subTitle" idx="3"/>
          </p:nvPr>
        </p:nvSpPr>
        <p:spPr>
          <a:xfrm flipH="1">
            <a:off x="6275920" y="2606490"/>
            <a:ext cx="19935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24" name="Google Shape;124;p21"/>
          <p:cNvSpPr txBox="1"/>
          <p:nvPr>
            <p:ph type="subTitle" idx="4"/>
          </p:nvPr>
        </p:nvSpPr>
        <p:spPr>
          <a:xfrm flipH="1">
            <a:off x="6275920" y="2349995"/>
            <a:ext cx="19935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1pPr>
            <a:lvl2pPr lvl="1"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EXT 2">
  <p:cSld name="CUSTOM_1_1_1_2_1_1_1_1_1_1_1_1_1_3_3">
    <p:bg>
      <p:bgPr>
        <a:blipFill>
          <a:blip r:embed="rId2"/>
          <a:stretch>
            <a:fillRect/>
          </a:stretch>
        </a:blipFill>
        <a:effectLst/>
      </p:bgPr>
    </p:bg>
    <p:spTree>
      <p:nvGrpSpPr>
        <p:cNvPr id="125" name="Shape 125"/>
        <p:cNvGrpSpPr/>
        <p:nvPr/>
      </p:nvGrpSpPr>
      <p:grpSpPr>
        <a:xfrm>
          <a:off x="0" y="0"/>
          <a:ext cx="0" cy="0"/>
          <a:chOff x="0" y="0"/>
          <a:chExt cx="0" cy="0"/>
        </a:xfrm>
      </p:grpSpPr>
      <p:sp>
        <p:nvSpPr>
          <p:cNvPr id="126" name="Google Shape;126;p22"/>
          <p:cNvSpPr/>
          <p:nvPr/>
        </p:nvSpPr>
        <p:spPr>
          <a:xfrm>
            <a:off x="5652281" y="1286845"/>
            <a:ext cx="3108300" cy="3108300"/>
          </a:xfrm>
          <a:prstGeom prst="ellipse">
            <a:avLst/>
          </a:prstGeom>
          <a:solidFill>
            <a:srgbClr val="FFFFFF">
              <a:alpha val="803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645CA7"/>
              </a:solidFill>
              <a:latin typeface="Calibri" panose="020F0502020204030204"/>
              <a:ea typeface="Calibri" panose="020F0502020204030204"/>
              <a:cs typeface="Calibri" panose="020F0502020204030204"/>
              <a:sym typeface="Calibri" panose="020F0502020204030204"/>
            </a:endParaRPr>
          </a:p>
        </p:txBody>
      </p:sp>
      <p:sp>
        <p:nvSpPr>
          <p:cNvPr id="127" name="Google Shape;127;p22"/>
          <p:cNvSpPr txBox="1"/>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45CA7"/>
              </a:buClr>
              <a:buSzPts val="6000"/>
              <a:buNone/>
              <a:defRPr sz="6000">
                <a:solidFill>
                  <a:srgbClr val="645CA7"/>
                </a:solidFill>
              </a:defRPr>
            </a:lvl1pPr>
            <a:lvl2pPr lvl="1" algn="ctr" rtl="0">
              <a:spcBef>
                <a:spcPts val="0"/>
              </a:spcBef>
              <a:spcAft>
                <a:spcPts val="0"/>
              </a:spcAft>
              <a:buClr>
                <a:srgbClr val="645CA7"/>
              </a:buClr>
              <a:buSzPts val="5200"/>
              <a:buNone/>
              <a:defRPr sz="5200">
                <a:solidFill>
                  <a:srgbClr val="645CA7"/>
                </a:solidFill>
              </a:defRPr>
            </a:lvl2pPr>
            <a:lvl3pPr lvl="2" algn="ctr" rtl="0">
              <a:spcBef>
                <a:spcPts val="0"/>
              </a:spcBef>
              <a:spcAft>
                <a:spcPts val="0"/>
              </a:spcAft>
              <a:buClr>
                <a:srgbClr val="645CA7"/>
              </a:buClr>
              <a:buSzPts val="5200"/>
              <a:buNone/>
              <a:defRPr sz="5200">
                <a:solidFill>
                  <a:srgbClr val="645CA7"/>
                </a:solidFill>
              </a:defRPr>
            </a:lvl3pPr>
            <a:lvl4pPr lvl="3" algn="ctr" rtl="0">
              <a:spcBef>
                <a:spcPts val="0"/>
              </a:spcBef>
              <a:spcAft>
                <a:spcPts val="0"/>
              </a:spcAft>
              <a:buClr>
                <a:srgbClr val="645CA7"/>
              </a:buClr>
              <a:buSzPts val="5200"/>
              <a:buNone/>
              <a:defRPr sz="5200">
                <a:solidFill>
                  <a:srgbClr val="645CA7"/>
                </a:solidFill>
              </a:defRPr>
            </a:lvl4pPr>
            <a:lvl5pPr lvl="4" algn="ctr" rtl="0">
              <a:spcBef>
                <a:spcPts val="0"/>
              </a:spcBef>
              <a:spcAft>
                <a:spcPts val="0"/>
              </a:spcAft>
              <a:buClr>
                <a:srgbClr val="645CA7"/>
              </a:buClr>
              <a:buSzPts val="5200"/>
              <a:buNone/>
              <a:defRPr sz="5200">
                <a:solidFill>
                  <a:srgbClr val="645CA7"/>
                </a:solidFill>
              </a:defRPr>
            </a:lvl5pPr>
            <a:lvl6pPr lvl="5" algn="ctr" rtl="0">
              <a:spcBef>
                <a:spcPts val="0"/>
              </a:spcBef>
              <a:spcAft>
                <a:spcPts val="0"/>
              </a:spcAft>
              <a:buClr>
                <a:srgbClr val="645CA7"/>
              </a:buClr>
              <a:buSzPts val="5200"/>
              <a:buNone/>
              <a:defRPr sz="5200">
                <a:solidFill>
                  <a:srgbClr val="645CA7"/>
                </a:solidFill>
              </a:defRPr>
            </a:lvl6pPr>
            <a:lvl7pPr lvl="6" algn="ctr" rtl="0">
              <a:spcBef>
                <a:spcPts val="0"/>
              </a:spcBef>
              <a:spcAft>
                <a:spcPts val="0"/>
              </a:spcAft>
              <a:buClr>
                <a:srgbClr val="645CA7"/>
              </a:buClr>
              <a:buSzPts val="5200"/>
              <a:buNone/>
              <a:defRPr sz="5200">
                <a:solidFill>
                  <a:srgbClr val="645CA7"/>
                </a:solidFill>
              </a:defRPr>
            </a:lvl7pPr>
            <a:lvl8pPr lvl="7" algn="ctr" rtl="0">
              <a:spcBef>
                <a:spcPts val="0"/>
              </a:spcBef>
              <a:spcAft>
                <a:spcPts val="0"/>
              </a:spcAft>
              <a:buClr>
                <a:srgbClr val="645CA7"/>
              </a:buClr>
              <a:buSzPts val="5200"/>
              <a:buNone/>
              <a:defRPr sz="5200">
                <a:solidFill>
                  <a:srgbClr val="645CA7"/>
                </a:solidFill>
              </a:defRPr>
            </a:lvl8pPr>
            <a:lvl9pPr lvl="8" algn="ctr" rtl="0">
              <a:spcBef>
                <a:spcPts val="0"/>
              </a:spcBef>
              <a:spcAft>
                <a:spcPts val="0"/>
              </a:spcAft>
              <a:buClr>
                <a:srgbClr val="645CA7"/>
              </a:buClr>
              <a:buSzPts val="5200"/>
              <a:buNone/>
              <a:defRPr sz="5200">
                <a:solidFill>
                  <a:srgbClr val="645CA7"/>
                </a:solidFill>
              </a:defRPr>
            </a:lvl9pPr>
          </a:lstStyle>
          <a:p/>
        </p:txBody>
      </p:sp>
      <p:sp>
        <p:nvSpPr>
          <p:cNvPr id="128" name="Google Shape;128;p22"/>
          <p:cNvSpPr txBox="1"/>
          <p:nvPr>
            <p:ph type="subTitle" idx="1"/>
          </p:nvPr>
        </p:nvSpPr>
        <p:spPr>
          <a:xfrm flipH="1">
            <a:off x="5897899" y="2788050"/>
            <a:ext cx="26169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45CA7"/>
              </a:buClr>
              <a:buSzPts val="1200"/>
              <a:buNone/>
              <a:defRPr sz="1200">
                <a:solidFill>
                  <a:srgbClr val="645CA7"/>
                </a:solidFill>
              </a:defRPr>
            </a:lvl1pPr>
            <a:lvl2pPr lvl="1" algn="ctr" rtl="0">
              <a:lnSpc>
                <a:spcPct val="100000"/>
              </a:lnSpc>
              <a:spcBef>
                <a:spcPts val="0"/>
              </a:spcBef>
              <a:spcAft>
                <a:spcPts val="0"/>
              </a:spcAft>
              <a:buClr>
                <a:srgbClr val="645CA7"/>
              </a:buClr>
              <a:buSzPts val="1200"/>
              <a:buNone/>
              <a:defRPr sz="1200">
                <a:solidFill>
                  <a:srgbClr val="645CA7"/>
                </a:solidFill>
              </a:defRPr>
            </a:lvl2pPr>
            <a:lvl3pPr lvl="2" algn="ctr" rtl="0">
              <a:lnSpc>
                <a:spcPct val="100000"/>
              </a:lnSpc>
              <a:spcBef>
                <a:spcPts val="0"/>
              </a:spcBef>
              <a:spcAft>
                <a:spcPts val="0"/>
              </a:spcAft>
              <a:buClr>
                <a:srgbClr val="645CA7"/>
              </a:buClr>
              <a:buSzPts val="1200"/>
              <a:buNone/>
              <a:defRPr sz="1200">
                <a:solidFill>
                  <a:srgbClr val="645CA7"/>
                </a:solidFill>
              </a:defRPr>
            </a:lvl3pPr>
            <a:lvl4pPr lvl="3" algn="ctr" rtl="0">
              <a:lnSpc>
                <a:spcPct val="100000"/>
              </a:lnSpc>
              <a:spcBef>
                <a:spcPts val="0"/>
              </a:spcBef>
              <a:spcAft>
                <a:spcPts val="0"/>
              </a:spcAft>
              <a:buClr>
                <a:srgbClr val="645CA7"/>
              </a:buClr>
              <a:buSzPts val="1200"/>
              <a:buNone/>
              <a:defRPr sz="1200">
                <a:solidFill>
                  <a:srgbClr val="645CA7"/>
                </a:solidFill>
              </a:defRPr>
            </a:lvl4pPr>
            <a:lvl5pPr lvl="4" algn="ctr" rtl="0">
              <a:lnSpc>
                <a:spcPct val="100000"/>
              </a:lnSpc>
              <a:spcBef>
                <a:spcPts val="0"/>
              </a:spcBef>
              <a:spcAft>
                <a:spcPts val="0"/>
              </a:spcAft>
              <a:buClr>
                <a:srgbClr val="645CA7"/>
              </a:buClr>
              <a:buSzPts val="1200"/>
              <a:buNone/>
              <a:defRPr sz="1200">
                <a:solidFill>
                  <a:srgbClr val="645CA7"/>
                </a:solidFill>
              </a:defRPr>
            </a:lvl5pPr>
            <a:lvl6pPr lvl="5" algn="ctr" rtl="0">
              <a:lnSpc>
                <a:spcPct val="100000"/>
              </a:lnSpc>
              <a:spcBef>
                <a:spcPts val="0"/>
              </a:spcBef>
              <a:spcAft>
                <a:spcPts val="0"/>
              </a:spcAft>
              <a:buClr>
                <a:srgbClr val="645CA7"/>
              </a:buClr>
              <a:buSzPts val="1200"/>
              <a:buNone/>
              <a:defRPr sz="1200">
                <a:solidFill>
                  <a:srgbClr val="645CA7"/>
                </a:solidFill>
              </a:defRPr>
            </a:lvl6pPr>
            <a:lvl7pPr lvl="6" algn="ctr" rtl="0">
              <a:lnSpc>
                <a:spcPct val="100000"/>
              </a:lnSpc>
              <a:spcBef>
                <a:spcPts val="0"/>
              </a:spcBef>
              <a:spcAft>
                <a:spcPts val="0"/>
              </a:spcAft>
              <a:buClr>
                <a:srgbClr val="645CA7"/>
              </a:buClr>
              <a:buSzPts val="1200"/>
              <a:buNone/>
              <a:defRPr sz="1200">
                <a:solidFill>
                  <a:srgbClr val="645CA7"/>
                </a:solidFill>
              </a:defRPr>
            </a:lvl7pPr>
            <a:lvl8pPr lvl="7" algn="ctr" rtl="0">
              <a:lnSpc>
                <a:spcPct val="100000"/>
              </a:lnSpc>
              <a:spcBef>
                <a:spcPts val="0"/>
              </a:spcBef>
              <a:spcAft>
                <a:spcPts val="0"/>
              </a:spcAft>
              <a:buClr>
                <a:srgbClr val="645CA7"/>
              </a:buClr>
              <a:buSzPts val="1200"/>
              <a:buNone/>
              <a:defRPr sz="1200">
                <a:solidFill>
                  <a:srgbClr val="645CA7"/>
                </a:solidFill>
              </a:defRPr>
            </a:lvl8pPr>
            <a:lvl9pPr lvl="8" algn="ctr" rtl="0">
              <a:lnSpc>
                <a:spcPct val="100000"/>
              </a:lnSpc>
              <a:spcBef>
                <a:spcPts val="0"/>
              </a:spcBef>
              <a:spcAft>
                <a:spcPts val="0"/>
              </a:spcAft>
              <a:buClr>
                <a:srgbClr val="645CA7"/>
              </a:buClr>
              <a:buSzPts val="1200"/>
              <a:buNone/>
              <a:defRPr sz="1200">
                <a:solidFill>
                  <a:srgbClr val="645CA7"/>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LUMNS 2">
  <p:cSld name="CUSTOM_1_1_1_2_1_1_1_1_1_1_1_1_1_3_2">
    <p:bg>
      <p:bgPr>
        <a:solidFill>
          <a:srgbClr val="AFA8D0"/>
        </a:solidFill>
        <a:effectLst/>
      </p:bgPr>
    </p:bg>
    <p:spTree>
      <p:nvGrpSpPr>
        <p:cNvPr id="129" name="Shape 129"/>
        <p:cNvGrpSpPr/>
        <p:nvPr/>
      </p:nvGrpSpPr>
      <p:grpSpPr>
        <a:xfrm>
          <a:off x="0" y="0"/>
          <a:ext cx="0" cy="0"/>
          <a:chOff x="0" y="0"/>
          <a:chExt cx="0" cy="0"/>
        </a:xfrm>
      </p:grpSpPr>
      <p:sp>
        <p:nvSpPr>
          <p:cNvPr id="130" name="Google Shape;130;p23"/>
          <p:cNvSpPr txBox="1"/>
          <p:nvPr>
            <p:ph type="subTitle" idx="1"/>
          </p:nvPr>
        </p:nvSpPr>
        <p:spPr>
          <a:xfrm flipH="1">
            <a:off x="1161122" y="772425"/>
            <a:ext cx="31083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p:txBody>
      </p:sp>
      <p:sp>
        <p:nvSpPr>
          <p:cNvPr id="131" name="Google Shape;131;p23"/>
          <p:cNvSpPr txBox="1"/>
          <p:nvPr>
            <p:ph type="subTitle" idx="2"/>
          </p:nvPr>
        </p:nvSpPr>
        <p:spPr>
          <a:xfrm flipH="1">
            <a:off x="5031197" y="772425"/>
            <a:ext cx="31083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6F2E9"/>
              </a:buClr>
              <a:buSzPts val="1000"/>
              <a:buNone/>
              <a:defRPr>
                <a:solidFill>
                  <a:srgbClr val="F6F2E9"/>
                </a:solidFill>
              </a:defRPr>
            </a:lvl1pPr>
            <a:lvl2pPr lvl="1" rtl="0">
              <a:lnSpc>
                <a:spcPct val="100000"/>
              </a:lnSpc>
              <a:spcBef>
                <a:spcPts val="0"/>
              </a:spcBef>
              <a:spcAft>
                <a:spcPts val="0"/>
              </a:spcAft>
              <a:buClr>
                <a:srgbClr val="F6F2E9"/>
              </a:buClr>
              <a:buSzPts val="1400"/>
              <a:buNone/>
              <a:defRPr sz="1400">
                <a:solidFill>
                  <a:srgbClr val="F6F2E9"/>
                </a:solidFill>
              </a:defRPr>
            </a:lvl2pPr>
            <a:lvl3pPr lvl="2" rtl="0">
              <a:lnSpc>
                <a:spcPct val="100000"/>
              </a:lnSpc>
              <a:spcBef>
                <a:spcPts val="0"/>
              </a:spcBef>
              <a:spcAft>
                <a:spcPts val="0"/>
              </a:spcAft>
              <a:buClr>
                <a:srgbClr val="F6F2E9"/>
              </a:buClr>
              <a:buSzPts val="1400"/>
              <a:buNone/>
              <a:defRPr sz="1400">
                <a:solidFill>
                  <a:srgbClr val="F6F2E9"/>
                </a:solidFill>
              </a:defRPr>
            </a:lvl3pPr>
            <a:lvl4pPr lvl="3" rtl="0">
              <a:lnSpc>
                <a:spcPct val="100000"/>
              </a:lnSpc>
              <a:spcBef>
                <a:spcPts val="0"/>
              </a:spcBef>
              <a:spcAft>
                <a:spcPts val="0"/>
              </a:spcAft>
              <a:buClr>
                <a:srgbClr val="F6F2E9"/>
              </a:buClr>
              <a:buSzPts val="1400"/>
              <a:buNone/>
              <a:defRPr sz="1400">
                <a:solidFill>
                  <a:srgbClr val="F6F2E9"/>
                </a:solidFill>
              </a:defRPr>
            </a:lvl4pPr>
            <a:lvl5pPr lvl="4" rtl="0">
              <a:lnSpc>
                <a:spcPct val="100000"/>
              </a:lnSpc>
              <a:spcBef>
                <a:spcPts val="0"/>
              </a:spcBef>
              <a:spcAft>
                <a:spcPts val="0"/>
              </a:spcAft>
              <a:buClr>
                <a:srgbClr val="F6F2E9"/>
              </a:buClr>
              <a:buSzPts val="1400"/>
              <a:buNone/>
              <a:defRPr sz="1400">
                <a:solidFill>
                  <a:srgbClr val="F6F2E9"/>
                </a:solidFill>
              </a:defRPr>
            </a:lvl5pPr>
            <a:lvl6pPr lvl="5" rtl="0">
              <a:lnSpc>
                <a:spcPct val="100000"/>
              </a:lnSpc>
              <a:spcBef>
                <a:spcPts val="0"/>
              </a:spcBef>
              <a:spcAft>
                <a:spcPts val="0"/>
              </a:spcAft>
              <a:buClr>
                <a:srgbClr val="F6F2E9"/>
              </a:buClr>
              <a:buSzPts val="1400"/>
              <a:buNone/>
              <a:defRPr sz="1400">
                <a:solidFill>
                  <a:srgbClr val="F6F2E9"/>
                </a:solidFill>
              </a:defRPr>
            </a:lvl6pPr>
            <a:lvl7pPr lvl="6" rtl="0">
              <a:lnSpc>
                <a:spcPct val="100000"/>
              </a:lnSpc>
              <a:spcBef>
                <a:spcPts val="0"/>
              </a:spcBef>
              <a:spcAft>
                <a:spcPts val="0"/>
              </a:spcAft>
              <a:buClr>
                <a:srgbClr val="F6F2E9"/>
              </a:buClr>
              <a:buSzPts val="1400"/>
              <a:buNone/>
              <a:defRPr sz="1400">
                <a:solidFill>
                  <a:srgbClr val="F6F2E9"/>
                </a:solidFill>
              </a:defRPr>
            </a:lvl7pPr>
            <a:lvl8pPr lvl="7" rtl="0">
              <a:lnSpc>
                <a:spcPct val="100000"/>
              </a:lnSpc>
              <a:spcBef>
                <a:spcPts val="0"/>
              </a:spcBef>
              <a:spcAft>
                <a:spcPts val="0"/>
              </a:spcAft>
              <a:buClr>
                <a:srgbClr val="F6F2E9"/>
              </a:buClr>
              <a:buSzPts val="1400"/>
              <a:buNone/>
              <a:defRPr sz="1400">
                <a:solidFill>
                  <a:srgbClr val="F6F2E9"/>
                </a:solidFill>
              </a:defRPr>
            </a:lvl8pPr>
            <a:lvl9pPr lvl="8" rtl="0">
              <a:lnSpc>
                <a:spcPct val="100000"/>
              </a:lnSpc>
              <a:spcBef>
                <a:spcPts val="0"/>
              </a:spcBef>
              <a:spcAft>
                <a:spcPts val="0"/>
              </a:spcAft>
              <a:buClr>
                <a:srgbClr val="F6F2E9"/>
              </a:buClr>
              <a:buSzPts val="1400"/>
              <a:buNone/>
              <a:defRPr sz="1400">
                <a:solidFill>
                  <a:srgbClr val="F6F2E9"/>
                </a:solidFill>
              </a:defRPr>
            </a:lvl9pPr>
          </a:lstStyle>
          <a:p/>
        </p:txBody>
      </p:sp>
      <p:sp>
        <p:nvSpPr>
          <p:cNvPr id="132" name="Google Shape;132;p23"/>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2 1">
  <p:cSld name="CUSTOM_1_1_1_2_1_1_1_1_1_1_1_1_1_3_2_2">
    <p:bg>
      <p:bgPr>
        <a:solidFill>
          <a:srgbClr val="AFA8D0"/>
        </a:solidFill>
        <a:effectLst/>
      </p:bgPr>
    </p:bg>
    <p:spTree>
      <p:nvGrpSpPr>
        <p:cNvPr id="133" name="Shape 133"/>
        <p:cNvGrpSpPr/>
        <p:nvPr/>
      </p:nvGrpSpPr>
      <p:grpSpPr>
        <a:xfrm>
          <a:off x="0" y="0"/>
          <a:ext cx="0" cy="0"/>
          <a:chOff x="0" y="0"/>
          <a:chExt cx="0" cy="0"/>
        </a:xfrm>
      </p:grpSpPr>
      <p:sp>
        <p:nvSpPr>
          <p:cNvPr id="134" name="Google Shape;134;p24"/>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
        <p:nvSpPr>
          <p:cNvPr id="135" name="Google Shape;135;p24"/>
          <p:cNvSpPr txBox="1"/>
          <p:nvPr>
            <p:ph type="subTitle" idx="1"/>
          </p:nvPr>
        </p:nvSpPr>
        <p:spPr>
          <a:xfrm>
            <a:off x="2699100" y="1771775"/>
            <a:ext cx="37458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p:txBody>
      </p:sp>
      <p:sp>
        <p:nvSpPr>
          <p:cNvPr id="136" name="Google Shape;136;p24"/>
          <p:cNvSpPr txBox="1"/>
          <p:nvPr>
            <p:ph type="ctrTitle" idx="2"/>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_2_1">
    <p:bg>
      <p:bgPr>
        <a:blipFill>
          <a:blip r:embed="rId2"/>
          <a:stretch>
            <a:fillRect/>
          </a:stretch>
        </a:blipFill>
        <a:effectLst/>
      </p:bgPr>
    </p:bg>
    <p:spTree>
      <p:nvGrpSpPr>
        <p:cNvPr id="137" name="Shape 13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1_1_1_2_1_1_1_1_1_1_1_1_1_3_2_1_1">
    <p:bg>
      <p:bgPr>
        <a:solidFill>
          <a:srgbClr val="AFA8D0"/>
        </a:solidFill>
        <a:effectLst/>
      </p:bgPr>
    </p:bg>
    <p:spTree>
      <p:nvGrpSpPr>
        <p:cNvPr id="138" name="Shape 13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p:cSld name="CUSTOM_1_1_1_2_1_1_1_1_1_1_1_1_1_3_1">
    <p:bg>
      <p:bgPr>
        <a:noFill/>
        <a:effectLst/>
      </p:bgPr>
    </p:bg>
    <p:spTree>
      <p:nvGrpSpPr>
        <p:cNvPr id="139" name="Shape 13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_1_1_2">
    <p:bg>
      <p:bgPr>
        <a:solidFill>
          <a:srgbClr val="AFA8D0"/>
        </a:solidFill>
        <a:effectLst/>
      </p:bgPr>
    </p:bg>
    <p:spTree>
      <p:nvGrpSpPr>
        <p:cNvPr id="36" name="Shape 36"/>
        <p:cNvGrpSpPr/>
        <p:nvPr/>
      </p:nvGrpSpPr>
      <p:grpSpPr>
        <a:xfrm>
          <a:off x="0" y="0"/>
          <a:ext cx="0" cy="0"/>
          <a:chOff x="0" y="0"/>
          <a:chExt cx="0" cy="0"/>
        </a:xfrm>
      </p:grpSpPr>
      <p:pic>
        <p:nvPicPr>
          <p:cNvPr id="37" name="Google Shape;37;p4"/>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38" name="Google Shape;38;p4"/>
          <p:cNvSpPr txBox="1"/>
          <p:nvPr>
            <p:ph type="title" hasCustomPrompt="1"/>
          </p:nvPr>
        </p:nvSpPr>
        <p:spPr>
          <a:xfrm>
            <a:off x="609427" y="154325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4"/>
          <p:cNvSpPr txBox="1"/>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p:txBody>
      </p:sp>
      <p:sp>
        <p:nvSpPr>
          <p:cNvPr id="40" name="Google Shape;40;p4"/>
          <p:cNvSpPr txBox="1"/>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1_1_1_2_1">
    <p:bg>
      <p:bgPr>
        <a:solidFill>
          <a:srgbClr val="AFA8D0"/>
        </a:solidFill>
        <a:effectLst/>
      </p:bgPr>
    </p:bg>
    <p:spTree>
      <p:nvGrpSpPr>
        <p:cNvPr id="41" name="Shape 41"/>
        <p:cNvGrpSpPr/>
        <p:nvPr/>
      </p:nvGrpSpPr>
      <p:grpSpPr>
        <a:xfrm>
          <a:off x="0" y="0"/>
          <a:ext cx="0" cy="0"/>
          <a:chOff x="0" y="0"/>
          <a:chExt cx="0" cy="0"/>
        </a:xfrm>
      </p:grpSpPr>
      <p:pic>
        <p:nvPicPr>
          <p:cNvPr id="42" name="Google Shape;42;p5"/>
          <p:cNvPicPr preferRelativeResize="0"/>
          <p:nvPr/>
        </p:nvPicPr>
        <p:blipFill rotWithShape="1">
          <a:blip r:embed="rId2"/>
          <a:srcRect l="60718" b="38141"/>
          <a:stretch>
            <a:fillRect/>
          </a:stretch>
        </p:blipFill>
        <p:spPr>
          <a:xfrm>
            <a:off x="7276625" y="-3"/>
            <a:ext cx="1867380" cy="1654099"/>
          </a:xfrm>
          <a:prstGeom prst="rect">
            <a:avLst/>
          </a:prstGeom>
          <a:noFill/>
          <a:ln>
            <a:noFill/>
          </a:ln>
        </p:spPr>
      </p:pic>
      <p:pic>
        <p:nvPicPr>
          <p:cNvPr id="43" name="Google Shape;43;p5"/>
          <p:cNvPicPr preferRelativeResize="0"/>
          <p:nvPr/>
        </p:nvPicPr>
        <p:blipFill rotWithShape="1">
          <a:blip r:embed="rId2"/>
          <a:srcRect l="60718" b="38141"/>
          <a:stretch>
            <a:fillRect/>
          </a:stretch>
        </p:blipFill>
        <p:spPr>
          <a:xfrm rot="-5400000" flipH="1">
            <a:off x="-106650" y="3382772"/>
            <a:ext cx="1867380" cy="1654099"/>
          </a:xfrm>
          <a:prstGeom prst="rect">
            <a:avLst/>
          </a:prstGeom>
          <a:noFill/>
          <a:ln>
            <a:noFill/>
          </a:ln>
        </p:spPr>
      </p:pic>
      <p:sp>
        <p:nvSpPr>
          <p:cNvPr id="44" name="Google Shape;44;p5"/>
          <p:cNvSpPr txBox="1"/>
          <p:nvPr>
            <p:ph type="subTitle" idx="1"/>
          </p:nvPr>
        </p:nvSpPr>
        <p:spPr>
          <a:xfrm>
            <a:off x="2699100" y="1261125"/>
            <a:ext cx="37458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p:txBody>
      </p:sp>
      <p:sp>
        <p:nvSpPr>
          <p:cNvPr id="45" name="Google Shape;45;p5"/>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1_1_1_2_1_2">
    <p:bg>
      <p:bgPr>
        <a:solidFill>
          <a:srgbClr val="AFA8D0"/>
        </a:solidFill>
        <a:effectLst/>
      </p:bgPr>
    </p:bg>
    <p:spTree>
      <p:nvGrpSpPr>
        <p:cNvPr id="46" name="Shape 46"/>
        <p:cNvGrpSpPr/>
        <p:nvPr/>
      </p:nvGrpSpPr>
      <p:grpSpPr>
        <a:xfrm>
          <a:off x="0" y="0"/>
          <a:ext cx="0" cy="0"/>
          <a:chOff x="0" y="0"/>
          <a:chExt cx="0" cy="0"/>
        </a:xfrm>
      </p:grpSpPr>
      <p:sp>
        <p:nvSpPr>
          <p:cNvPr id="47" name="Google Shape;47;p6"/>
          <p:cNvSpPr txBox="1"/>
          <p:nvPr>
            <p:ph type="subTitle" idx="1"/>
          </p:nvPr>
        </p:nvSpPr>
        <p:spPr>
          <a:xfrm>
            <a:off x="2982000" y="121810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48" name="Google Shape;48;p6"/>
          <p:cNvSpPr txBox="1"/>
          <p:nvPr>
            <p:ph type="subTitle" idx="2"/>
          </p:nvPr>
        </p:nvSpPr>
        <p:spPr>
          <a:xfrm>
            <a:off x="2982000" y="89830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1pPr>
            <a:lvl2pPr lvl="1"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
        <p:nvSpPr>
          <p:cNvPr id="49" name="Google Shape;49;p6"/>
          <p:cNvSpPr txBox="1"/>
          <p:nvPr>
            <p:ph type="subTitle" idx="3"/>
          </p:nvPr>
        </p:nvSpPr>
        <p:spPr>
          <a:xfrm>
            <a:off x="5977900" y="121810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50" name="Google Shape;50;p6"/>
          <p:cNvSpPr txBox="1"/>
          <p:nvPr>
            <p:ph type="subTitle" idx="4"/>
          </p:nvPr>
        </p:nvSpPr>
        <p:spPr>
          <a:xfrm>
            <a:off x="5977900" y="89830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1pPr>
            <a:lvl2pPr lvl="1"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
        <p:nvSpPr>
          <p:cNvPr id="51" name="Google Shape;51;p6"/>
          <p:cNvSpPr txBox="1"/>
          <p:nvPr>
            <p:ph type="subTitle" idx="5"/>
          </p:nvPr>
        </p:nvSpPr>
        <p:spPr>
          <a:xfrm>
            <a:off x="2982000" y="287585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52" name="Google Shape;52;p6"/>
          <p:cNvSpPr txBox="1"/>
          <p:nvPr>
            <p:ph type="subTitle" idx="6"/>
          </p:nvPr>
        </p:nvSpPr>
        <p:spPr>
          <a:xfrm>
            <a:off x="2982000" y="255605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1pPr>
            <a:lvl2pPr lvl="1"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
        <p:nvSpPr>
          <p:cNvPr id="53" name="Google Shape;53;p6"/>
          <p:cNvSpPr txBox="1"/>
          <p:nvPr>
            <p:ph type="subTitle" idx="7"/>
          </p:nvPr>
        </p:nvSpPr>
        <p:spPr>
          <a:xfrm>
            <a:off x="5977900" y="287585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54" name="Google Shape;54;p6"/>
          <p:cNvSpPr txBox="1"/>
          <p:nvPr>
            <p:ph type="subTitle" idx="8"/>
          </p:nvPr>
        </p:nvSpPr>
        <p:spPr>
          <a:xfrm>
            <a:off x="5977900" y="255605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1pPr>
            <a:lvl2pPr lvl="1"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2pPr>
            <a:lvl3pPr lvl="2"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3pPr>
            <a:lvl4pPr lvl="3"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4pPr>
            <a:lvl5pPr lvl="4"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5pPr>
            <a:lvl6pPr lvl="5"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6pPr>
            <a:lvl7pPr lvl="6"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7pPr>
            <a:lvl8pPr lvl="7"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8pPr>
            <a:lvl9pPr lvl="8" rtl="0">
              <a:lnSpc>
                <a:spcPct val="100000"/>
              </a:lnSpc>
              <a:spcBef>
                <a:spcPts val="0"/>
              </a:spcBef>
              <a:spcAft>
                <a:spcPts val="0"/>
              </a:spcAft>
              <a:buSzPts val="1400"/>
              <a:buFont typeface="Englebert" panose="02010600030101010101" charset="-122"/>
              <a:buNone/>
              <a:defRPr sz="1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
        <p:nvSpPr>
          <p:cNvPr id="55" name="Google Shape;55;p6"/>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_1_1_2_1_2_1">
    <p:bg>
      <p:bgPr>
        <a:solidFill>
          <a:srgbClr val="AFA8D0"/>
        </a:solidFill>
        <a:effectLst/>
      </p:bgPr>
    </p:bg>
    <p:spTree>
      <p:nvGrpSpPr>
        <p:cNvPr id="56" name="Shape 56"/>
        <p:cNvGrpSpPr/>
        <p:nvPr/>
      </p:nvGrpSpPr>
      <p:grpSpPr>
        <a:xfrm>
          <a:off x="0" y="0"/>
          <a:ext cx="0" cy="0"/>
          <a:chOff x="0" y="0"/>
          <a:chExt cx="0" cy="0"/>
        </a:xfrm>
      </p:grpSpPr>
      <p:sp>
        <p:nvSpPr>
          <p:cNvPr id="57" name="Google Shape;57;p7"/>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
        <p:nvSpPr>
          <p:cNvPr id="58" name="Google Shape;58;p7"/>
          <p:cNvSpPr txBox="1"/>
          <p:nvPr>
            <p:ph type="subTitle" idx="1"/>
          </p:nvPr>
        </p:nvSpPr>
        <p:spPr>
          <a:xfrm>
            <a:off x="1242275" y="2491000"/>
            <a:ext cx="30627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p:txBody>
      </p:sp>
      <p:sp>
        <p:nvSpPr>
          <p:cNvPr id="59" name="Google Shape;59;p7"/>
          <p:cNvSpPr txBox="1"/>
          <p:nvPr>
            <p:ph type="subTitle" idx="2"/>
          </p:nvPr>
        </p:nvSpPr>
        <p:spPr>
          <a:xfrm>
            <a:off x="1745525" y="942675"/>
            <a:ext cx="20562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1pPr>
            <a:lvl2pPr lvl="1"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2pPr>
            <a:lvl3pPr lvl="2"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3pPr>
            <a:lvl4pPr lvl="3"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4pPr>
            <a:lvl5pPr lvl="4"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5pPr>
            <a:lvl6pPr lvl="5"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6pPr>
            <a:lvl7pPr lvl="6"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7pPr>
            <a:lvl8pPr lvl="7"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8pPr>
            <a:lvl9pPr lvl="8"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
        <p:nvSpPr>
          <p:cNvPr id="60" name="Google Shape;60;p7"/>
          <p:cNvSpPr txBox="1"/>
          <p:nvPr>
            <p:ph type="subTitle" idx="3"/>
          </p:nvPr>
        </p:nvSpPr>
        <p:spPr>
          <a:xfrm>
            <a:off x="4839025" y="2491000"/>
            <a:ext cx="30627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p:txBody>
      </p:sp>
      <p:sp>
        <p:nvSpPr>
          <p:cNvPr id="61" name="Google Shape;61;p7"/>
          <p:cNvSpPr txBox="1"/>
          <p:nvPr>
            <p:ph type="subTitle" idx="4"/>
          </p:nvPr>
        </p:nvSpPr>
        <p:spPr>
          <a:xfrm>
            <a:off x="5342275" y="942675"/>
            <a:ext cx="20562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1pPr>
            <a:lvl2pPr lvl="1"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2pPr>
            <a:lvl3pPr lvl="2"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3pPr>
            <a:lvl4pPr lvl="3"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4pPr>
            <a:lvl5pPr lvl="4"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5pPr>
            <a:lvl6pPr lvl="5"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6pPr>
            <a:lvl7pPr lvl="6"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7pPr>
            <a:lvl8pPr lvl="7"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8pPr>
            <a:lvl9pPr lvl="8" algn="ctr" rtl="0">
              <a:lnSpc>
                <a:spcPct val="100000"/>
              </a:lnSpc>
              <a:spcBef>
                <a:spcPts val="0"/>
              </a:spcBef>
              <a:spcAft>
                <a:spcPts val="0"/>
              </a:spcAft>
              <a:buSzPts val="2400"/>
              <a:buFont typeface="Englebert" panose="02010600030101010101" charset="-122"/>
              <a:buNone/>
              <a:defRPr sz="2400">
                <a:latin typeface="Englebert" panose="02010600030101010101" charset="-122"/>
                <a:ea typeface="Englebert" panose="02010600030101010101" charset="-122"/>
                <a:cs typeface="Englebert" panose="02010600030101010101" charset="-122"/>
                <a:sym typeface="Englebert" panose="02010600030101010101" charset="-122"/>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_1_1_2_1_1_1_1">
    <p:bg>
      <p:bgPr>
        <a:solidFill>
          <a:srgbClr val="AFA8D0"/>
        </a:solidFill>
        <a:effectLst/>
      </p:bgPr>
    </p:bg>
    <p:spTree>
      <p:nvGrpSpPr>
        <p:cNvPr id="62" name="Shape 62"/>
        <p:cNvGrpSpPr/>
        <p:nvPr/>
      </p:nvGrpSpPr>
      <p:grpSpPr>
        <a:xfrm>
          <a:off x="0" y="0"/>
          <a:ext cx="0" cy="0"/>
          <a:chOff x="0" y="0"/>
          <a:chExt cx="0" cy="0"/>
        </a:xfrm>
      </p:grpSpPr>
      <p:pic>
        <p:nvPicPr>
          <p:cNvPr id="63" name="Google Shape;63;p8"/>
          <p:cNvPicPr preferRelativeResize="0"/>
          <p:nvPr/>
        </p:nvPicPr>
        <p:blipFill rotWithShape="1">
          <a:blip r:embed="rId2"/>
          <a:srcRect l="6670" t="23465" r="19457"/>
          <a:stretch>
            <a:fillRect/>
          </a:stretch>
        </p:blipFill>
        <p:spPr>
          <a:xfrm>
            <a:off x="0" y="1982250"/>
            <a:ext cx="5430600" cy="3164850"/>
          </a:xfrm>
          <a:prstGeom prst="rect">
            <a:avLst/>
          </a:prstGeom>
          <a:noFill/>
          <a:ln>
            <a:noFill/>
          </a:ln>
        </p:spPr>
      </p:pic>
      <p:pic>
        <p:nvPicPr>
          <p:cNvPr id="64" name="Google Shape;64;p8"/>
          <p:cNvPicPr preferRelativeResize="0"/>
          <p:nvPr/>
        </p:nvPicPr>
        <p:blipFill rotWithShape="1">
          <a:blip r:embed="rId3"/>
          <a:srcRect l="60718" b="38141"/>
          <a:stretch>
            <a:fillRect/>
          </a:stretch>
        </p:blipFill>
        <p:spPr>
          <a:xfrm>
            <a:off x="7566550" y="0"/>
            <a:ext cx="1577450" cy="1397272"/>
          </a:xfrm>
          <a:prstGeom prst="rect">
            <a:avLst/>
          </a:prstGeom>
          <a:noFill/>
          <a:ln>
            <a:noFill/>
          </a:ln>
        </p:spPr>
      </p:pic>
      <p:sp>
        <p:nvSpPr>
          <p:cNvPr id="65" name="Google Shape;65;p8"/>
          <p:cNvSpPr txBox="1"/>
          <p:nvPr>
            <p:ph type="ctrTitle"/>
          </p:nvPr>
        </p:nvSpPr>
        <p:spPr>
          <a:xfrm>
            <a:off x="2788350" y="2875200"/>
            <a:ext cx="3567300" cy="30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p:txBody>
      </p:sp>
      <p:sp>
        <p:nvSpPr>
          <p:cNvPr id="66" name="Google Shape;66;p8"/>
          <p:cNvSpPr txBox="1"/>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1">
  <p:cSld name="CUSTOM_1_1_1_2_2">
    <p:bg>
      <p:bgPr>
        <a:solidFill>
          <a:srgbClr val="AFA8D0"/>
        </a:solidFill>
        <a:effectLst/>
      </p:bgPr>
    </p:bg>
    <p:spTree>
      <p:nvGrpSpPr>
        <p:cNvPr id="67" name="Shape 67"/>
        <p:cNvGrpSpPr/>
        <p:nvPr/>
      </p:nvGrpSpPr>
      <p:grpSpPr>
        <a:xfrm>
          <a:off x="0" y="0"/>
          <a:ext cx="0" cy="0"/>
          <a:chOff x="0" y="0"/>
          <a:chExt cx="0" cy="0"/>
        </a:xfrm>
      </p:grpSpPr>
      <p:pic>
        <p:nvPicPr>
          <p:cNvPr id="68" name="Google Shape;68;p9"/>
          <p:cNvPicPr preferRelativeResize="0"/>
          <p:nvPr/>
        </p:nvPicPr>
        <p:blipFill rotWithShape="1">
          <a:blip r:embed="rId2"/>
          <a:srcRect l="22124" b="5401"/>
          <a:stretch>
            <a:fillRect/>
          </a:stretch>
        </p:blipFill>
        <p:spPr>
          <a:xfrm>
            <a:off x="0" y="0"/>
            <a:ext cx="7527820" cy="5143500"/>
          </a:xfrm>
          <a:prstGeom prst="rect">
            <a:avLst/>
          </a:prstGeom>
          <a:noFill/>
          <a:ln>
            <a:noFill/>
          </a:ln>
        </p:spPr>
      </p:pic>
      <p:sp>
        <p:nvSpPr>
          <p:cNvPr id="69" name="Google Shape;69;p9"/>
          <p:cNvSpPr txBox="1"/>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9"/>
          <p:cNvSpPr txBox="1"/>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p:txBody>
      </p:sp>
      <p:sp>
        <p:nvSpPr>
          <p:cNvPr id="71" name="Google Shape;71;p9"/>
          <p:cNvSpPr txBox="1"/>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
  <p:cSld name="CUSTOM_1_1_1_2_1_1_1_1_1_1">
    <p:bg>
      <p:bgPr>
        <a:solidFill>
          <a:srgbClr val="AFA8D0"/>
        </a:solidFill>
        <a:effectLst/>
      </p:bgPr>
    </p:bg>
    <p:spTree>
      <p:nvGrpSpPr>
        <p:cNvPr id="72" name="Shape 72"/>
        <p:cNvGrpSpPr/>
        <p:nvPr/>
      </p:nvGrpSpPr>
      <p:grpSpPr>
        <a:xfrm>
          <a:off x="0" y="0"/>
          <a:ext cx="0" cy="0"/>
          <a:chOff x="0" y="0"/>
          <a:chExt cx="0" cy="0"/>
        </a:xfrm>
      </p:grpSpPr>
      <p:sp>
        <p:nvSpPr>
          <p:cNvPr id="73" name="Google Shape;73;p10"/>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Englebert" panose="02010600030101010101" charset="-122"/>
              <a:buNone/>
              <a:defRPr sz="2800">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lvl="1">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2pPr>
            <a:lvl3pPr lvl="2">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3pPr>
            <a:lvl4pPr lvl="3">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4pPr>
            <a:lvl5pPr lvl="4">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5pPr>
            <a:lvl6pPr lvl="5">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6pPr>
            <a:lvl7pPr lvl="6">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7pPr>
            <a:lvl8pPr lvl="7">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8pPr>
            <a:lvl9pPr lvl="8">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1pPr>
            <a:lvl2pPr marL="914400" lvl="1"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2pPr>
            <a:lvl3pPr marL="1371600" lvl="2"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3pPr>
            <a:lvl4pPr marL="1828800" lvl="3"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4pPr>
            <a:lvl5pPr marL="2286000" lvl="4"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5pPr>
            <a:lvl6pPr marL="2743200" lvl="5"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6pPr>
            <a:lvl7pPr marL="3200400" lvl="6"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7pPr>
            <a:lvl8pPr marL="3657600" lvl="7"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8pPr>
            <a:lvl9pPr marL="4114800" lvl="8" indent="-292100" rtl="0">
              <a:lnSpc>
                <a:spcPct val="115000"/>
              </a:lnSpc>
              <a:spcBef>
                <a:spcPts val="1600"/>
              </a:spcBef>
              <a:spcAft>
                <a:spcPts val="160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9pPr>
          </a:lstStyle>
          <a:p/>
        </p:txBody>
      </p:sp>
      <p:sp>
        <p:nvSpPr>
          <p:cNvPr id="8" name="Google Shape;8;p1"/>
          <p:cNvSpPr txBox="1"/>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0.xml"/><Relationship Id="rId2" Type="http://schemas.openxmlformats.org/officeDocument/2006/relationships/image" Target="../media/image25.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0.xml"/><Relationship Id="rId2" Type="http://schemas.openxmlformats.org/officeDocument/2006/relationships/image" Target="../media/image26.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0.xml"/><Relationship Id="rId2" Type="http://schemas.openxmlformats.org/officeDocument/2006/relationships/image" Target="../media/image23.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24.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48" name="Shape 148"/>
        <p:cNvGrpSpPr/>
        <p:nvPr/>
      </p:nvGrpSpPr>
      <p:grpSpPr>
        <a:xfrm>
          <a:off x="0" y="0"/>
          <a:ext cx="0" cy="0"/>
          <a:chOff x="0" y="0"/>
          <a:chExt cx="0" cy="0"/>
        </a:xfrm>
      </p:grpSpPr>
      <p:sp>
        <p:nvSpPr>
          <p:cNvPr id="149" name="Google Shape;149;p30"/>
          <p:cNvSpPr txBox="1"/>
          <p:nvPr>
            <p:ph type="ctrTitle"/>
          </p:nvPr>
        </p:nvSpPr>
        <p:spPr>
          <a:xfrm flipH="1">
            <a:off x="3531625" y="3119750"/>
            <a:ext cx="5056800" cy="100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sz="4000" kern="1200" noProof="0" dirty="0">
                <a:ln w="22225">
                  <a:noFill/>
                </a:ln>
                <a:solidFill>
                  <a:prstClr val="white"/>
                </a:solidFill>
                <a:effectLst/>
                <a:uLnTx/>
                <a:uFillTx/>
                <a:latin typeface="方正正黑简体" charset="0"/>
                <a:ea typeface="方正正黑简体" panose="02000000000000000000" pitchFamily="2" charset="-122"/>
                <a:cs typeface="+mn-ea"/>
                <a:sym typeface="+mn-lt"/>
              </a:rPr>
              <a:t>后台管理系统项目</a:t>
            </a:r>
            <a:endParaRPr lang="zh-CN" altLang="en-US" sz="4000" kern="1200" noProof="0" dirty="0">
              <a:ln w="22225">
                <a:noFill/>
              </a:ln>
              <a:solidFill>
                <a:prstClr val="white"/>
              </a:solidFill>
              <a:effectLst/>
              <a:uLnTx/>
              <a:uFillTx/>
              <a:latin typeface="方正正黑简体" charset="0"/>
              <a:ea typeface="方正正黑简体" panose="02000000000000000000" pitchFamily="2" charset="-122"/>
              <a:cs typeface="+mn-ea"/>
              <a:sym typeface="+mn-lt"/>
            </a:endParaRPr>
          </a:p>
        </p:txBody>
      </p:sp>
      <p:sp>
        <p:nvSpPr>
          <p:cNvPr id="150" name="Google Shape;150;p30"/>
          <p:cNvSpPr txBox="1"/>
          <p:nvPr>
            <p:ph type="subTitle" idx="1"/>
          </p:nvPr>
        </p:nvSpPr>
        <p:spPr>
          <a:xfrm flipH="1">
            <a:off x="5480125" y="3772325"/>
            <a:ext cx="3108300" cy="526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rgbClr val="FFFFFF"/>
                </a:solidFill>
              </a:rPr>
              <a:t>back-stage management</a:t>
            </a:r>
            <a:endParaRPr lang="en-US">
              <a:solidFill>
                <a:srgbClr val="FFFFFF"/>
              </a:solidFill>
            </a:endParaRPr>
          </a:p>
        </p:txBody>
      </p:sp>
      <p:pic>
        <p:nvPicPr>
          <p:cNvPr id="151" name="Google Shape;151;p30"/>
          <p:cNvPicPr preferRelativeResize="0"/>
          <p:nvPr/>
        </p:nvPicPr>
        <p:blipFill rotWithShape="1">
          <a:blip r:embed="rId1"/>
          <a:srcRect r="31266"/>
          <a:stretch>
            <a:fillRect/>
          </a:stretch>
        </p:blipFill>
        <p:spPr>
          <a:xfrm>
            <a:off x="0" y="-25"/>
            <a:ext cx="6285020" cy="5143523"/>
          </a:xfrm>
          <a:prstGeom prst="rect">
            <a:avLst/>
          </a:prstGeom>
          <a:noFill/>
          <a:ln>
            <a:noFill/>
          </a:ln>
        </p:spPr>
      </p:pic>
      <p:sp>
        <p:nvSpPr>
          <p:cNvPr id="2" name="Google Shape;150;p30"/>
          <p:cNvSpPr txBox="1"/>
          <p:nvPr/>
        </p:nvSpPr>
        <p:spPr>
          <a:xfrm flipH="1">
            <a:off x="4646295" y="4239260"/>
            <a:ext cx="3942080" cy="52641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292100" algn="r" rtl="0">
              <a:lnSpc>
                <a:spcPct val="100000"/>
              </a:lnSpc>
              <a:spcBef>
                <a:spcPts val="0"/>
              </a:spcBef>
              <a:spcAft>
                <a:spcPts val="0"/>
              </a:spcAft>
              <a:buClr>
                <a:srgbClr val="FFFFFF"/>
              </a:buClr>
              <a:buSzPts val="1200"/>
              <a:buFont typeface="Zilla Slab Light"/>
              <a:buNone/>
              <a:defRPr sz="1200" b="0" i="0" u="none" strike="noStrike" cap="none">
                <a:solidFill>
                  <a:srgbClr val="FFFFFF"/>
                </a:solidFill>
                <a:latin typeface="Zilla Slab Light"/>
                <a:ea typeface="Zilla Slab Light"/>
                <a:cs typeface="Zilla Slab Light"/>
                <a:sym typeface="Zilla Slab Light"/>
              </a:defRPr>
            </a:lvl1pPr>
            <a:lvl2pPr marL="914400" marR="0" lvl="1" indent="-292100" algn="r" rtl="0">
              <a:lnSpc>
                <a:spcPct val="100000"/>
              </a:lnSpc>
              <a:spcBef>
                <a:spcPts val="0"/>
              </a:spcBef>
              <a:spcAft>
                <a:spcPts val="0"/>
              </a:spcAft>
              <a:buClr>
                <a:srgbClr val="FFFFFF"/>
              </a:buClr>
              <a:buSzPts val="1400"/>
              <a:buFont typeface="Oswald Regular"/>
              <a:buNone/>
              <a:defRPr sz="1400" b="0" i="0" u="none" strike="noStrike" cap="none">
                <a:solidFill>
                  <a:srgbClr val="FFFFFF"/>
                </a:solidFill>
                <a:latin typeface="Oswald Regular"/>
                <a:ea typeface="Oswald Regular"/>
                <a:cs typeface="Oswald Regular"/>
                <a:sym typeface="Oswald Regular"/>
              </a:defRPr>
            </a:lvl2pPr>
            <a:lvl3pPr marL="1371600" marR="0" lvl="2" indent="-292100" algn="r" rtl="0">
              <a:lnSpc>
                <a:spcPct val="100000"/>
              </a:lnSpc>
              <a:spcBef>
                <a:spcPts val="0"/>
              </a:spcBef>
              <a:spcAft>
                <a:spcPts val="0"/>
              </a:spcAft>
              <a:buClr>
                <a:srgbClr val="FFFFFF"/>
              </a:buClr>
              <a:buSzPts val="1400"/>
              <a:buFont typeface="Oswald Regular"/>
              <a:buNone/>
              <a:defRPr sz="1400" b="0" i="0" u="none" strike="noStrike" cap="none">
                <a:solidFill>
                  <a:srgbClr val="FFFFFF"/>
                </a:solidFill>
                <a:latin typeface="Oswald Regular"/>
                <a:ea typeface="Oswald Regular"/>
                <a:cs typeface="Oswald Regular"/>
                <a:sym typeface="Oswald Regular"/>
              </a:defRPr>
            </a:lvl3pPr>
            <a:lvl4pPr marL="1828800" marR="0" lvl="3" indent="-292100" algn="r" rtl="0">
              <a:lnSpc>
                <a:spcPct val="100000"/>
              </a:lnSpc>
              <a:spcBef>
                <a:spcPts val="0"/>
              </a:spcBef>
              <a:spcAft>
                <a:spcPts val="0"/>
              </a:spcAft>
              <a:buClr>
                <a:srgbClr val="FFFFFF"/>
              </a:buClr>
              <a:buSzPts val="1400"/>
              <a:buFont typeface="Oswald Regular"/>
              <a:buNone/>
              <a:defRPr sz="1400" b="0" i="0" u="none" strike="noStrike" cap="none">
                <a:solidFill>
                  <a:srgbClr val="FFFFFF"/>
                </a:solidFill>
                <a:latin typeface="Oswald Regular"/>
                <a:ea typeface="Oswald Regular"/>
                <a:cs typeface="Oswald Regular"/>
                <a:sym typeface="Oswald Regular"/>
              </a:defRPr>
            </a:lvl4pPr>
            <a:lvl5pPr marL="2286000" marR="0" lvl="4" indent="-292100" algn="r" rtl="0">
              <a:lnSpc>
                <a:spcPct val="100000"/>
              </a:lnSpc>
              <a:spcBef>
                <a:spcPts val="0"/>
              </a:spcBef>
              <a:spcAft>
                <a:spcPts val="0"/>
              </a:spcAft>
              <a:buClr>
                <a:srgbClr val="FFFFFF"/>
              </a:buClr>
              <a:buSzPts val="1400"/>
              <a:buFont typeface="Oswald Regular"/>
              <a:buNone/>
              <a:defRPr sz="1400" b="0" i="0" u="none" strike="noStrike" cap="none">
                <a:solidFill>
                  <a:srgbClr val="FFFFFF"/>
                </a:solidFill>
                <a:latin typeface="Oswald Regular"/>
                <a:ea typeface="Oswald Regular"/>
                <a:cs typeface="Oswald Regular"/>
                <a:sym typeface="Oswald Regular"/>
              </a:defRPr>
            </a:lvl5pPr>
            <a:lvl6pPr marL="2743200" marR="0" lvl="5" indent="-292100" algn="r" rtl="0">
              <a:lnSpc>
                <a:spcPct val="100000"/>
              </a:lnSpc>
              <a:spcBef>
                <a:spcPts val="0"/>
              </a:spcBef>
              <a:spcAft>
                <a:spcPts val="0"/>
              </a:spcAft>
              <a:buClr>
                <a:srgbClr val="FFFFFF"/>
              </a:buClr>
              <a:buSzPts val="1400"/>
              <a:buFont typeface="Oswald Regular"/>
              <a:buNone/>
              <a:defRPr sz="1400" b="0" i="0" u="none" strike="noStrike" cap="none">
                <a:solidFill>
                  <a:srgbClr val="FFFFFF"/>
                </a:solidFill>
                <a:latin typeface="Oswald Regular"/>
                <a:ea typeface="Oswald Regular"/>
                <a:cs typeface="Oswald Regular"/>
                <a:sym typeface="Oswald Regular"/>
              </a:defRPr>
            </a:lvl6pPr>
            <a:lvl7pPr marL="3200400" marR="0" lvl="6" indent="-292100" algn="r" rtl="0">
              <a:lnSpc>
                <a:spcPct val="100000"/>
              </a:lnSpc>
              <a:spcBef>
                <a:spcPts val="0"/>
              </a:spcBef>
              <a:spcAft>
                <a:spcPts val="0"/>
              </a:spcAft>
              <a:buClr>
                <a:srgbClr val="FFFFFF"/>
              </a:buClr>
              <a:buSzPts val="1400"/>
              <a:buFont typeface="Oswald Regular"/>
              <a:buNone/>
              <a:defRPr sz="1400" b="0" i="0" u="none" strike="noStrike" cap="none">
                <a:solidFill>
                  <a:srgbClr val="FFFFFF"/>
                </a:solidFill>
                <a:latin typeface="Oswald Regular"/>
                <a:ea typeface="Oswald Regular"/>
                <a:cs typeface="Oswald Regular"/>
                <a:sym typeface="Oswald Regular"/>
              </a:defRPr>
            </a:lvl7pPr>
            <a:lvl8pPr marL="3657600" marR="0" lvl="7" indent="-292100" algn="r" rtl="0">
              <a:lnSpc>
                <a:spcPct val="100000"/>
              </a:lnSpc>
              <a:spcBef>
                <a:spcPts val="0"/>
              </a:spcBef>
              <a:spcAft>
                <a:spcPts val="0"/>
              </a:spcAft>
              <a:buClr>
                <a:srgbClr val="FFFFFF"/>
              </a:buClr>
              <a:buSzPts val="1400"/>
              <a:buFont typeface="Oswald Regular"/>
              <a:buNone/>
              <a:defRPr sz="1400" b="0" i="0" u="none" strike="noStrike" cap="none">
                <a:solidFill>
                  <a:srgbClr val="FFFFFF"/>
                </a:solidFill>
                <a:latin typeface="Oswald Regular"/>
                <a:ea typeface="Oswald Regular"/>
                <a:cs typeface="Oswald Regular"/>
                <a:sym typeface="Oswald Regular"/>
              </a:defRPr>
            </a:lvl8pPr>
            <a:lvl9pPr marL="4114800" marR="0" lvl="8" indent="-292100" algn="r" rtl="0">
              <a:lnSpc>
                <a:spcPct val="100000"/>
              </a:lnSpc>
              <a:spcBef>
                <a:spcPts val="0"/>
              </a:spcBef>
              <a:spcAft>
                <a:spcPts val="0"/>
              </a:spcAft>
              <a:buClr>
                <a:srgbClr val="FFFFFF"/>
              </a:buClr>
              <a:buSzPts val="1400"/>
              <a:buFont typeface="Oswald Regular"/>
              <a:buNone/>
              <a:defRPr sz="1400" b="0" i="0" u="none" strike="noStrike" cap="none">
                <a:solidFill>
                  <a:srgbClr val="FFFFFF"/>
                </a:solidFill>
                <a:latin typeface="Oswald Regular"/>
                <a:ea typeface="Oswald Regular"/>
                <a:cs typeface="Oswald Regular"/>
                <a:sym typeface="Oswald Regular"/>
              </a:defRPr>
            </a:lvl9pPr>
          </a:lstStyle>
          <a:p>
            <a:pPr marL="0" lvl="0" indent="0" algn="r" rtl="0">
              <a:spcBef>
                <a:spcPts val="0"/>
              </a:spcBef>
              <a:spcAft>
                <a:spcPts val="0"/>
              </a:spcAft>
              <a:buNone/>
            </a:pPr>
            <a:r>
              <a:rPr lang="zh-CN" altLang="en-US">
                <a:solidFill>
                  <a:schemeClr val="tx1"/>
                </a:solidFill>
              </a:rPr>
              <a:t>项目团队：王龙翔、宋海宇、付高聪、徐婉颖、</a:t>
            </a:r>
            <a:r>
              <a:rPr lang="zh-CN" altLang="en-US">
                <a:solidFill>
                  <a:schemeClr val="tx1"/>
                </a:solidFill>
              </a:rPr>
              <a:t>韩雨泽</a:t>
            </a: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645" name="Shape 645"/>
        <p:cNvGrpSpPr/>
        <p:nvPr/>
      </p:nvGrpSpPr>
      <p:grpSpPr>
        <a:xfrm>
          <a:off x="0" y="0"/>
          <a:ext cx="0" cy="0"/>
          <a:chOff x="0" y="0"/>
          <a:chExt cx="0" cy="0"/>
        </a:xfrm>
      </p:grpSpPr>
      <p:pic>
        <p:nvPicPr>
          <p:cNvPr id="646" name="Google Shape;646;p41"/>
          <p:cNvPicPr preferRelativeResize="0"/>
          <p:nvPr/>
        </p:nvPicPr>
        <p:blipFill rotWithShape="1">
          <a:blip r:embed="rId1"/>
          <a:srcRect l="13058" t="14965" b="58884"/>
          <a:stretch>
            <a:fillRect/>
          </a:stretch>
        </p:blipFill>
        <p:spPr>
          <a:xfrm>
            <a:off x="2274575" y="3981301"/>
            <a:ext cx="6869420" cy="1162198"/>
          </a:xfrm>
          <a:prstGeom prst="rect">
            <a:avLst/>
          </a:prstGeom>
          <a:noFill/>
          <a:ln>
            <a:noFill/>
          </a:ln>
        </p:spPr>
      </p:pic>
      <p:sp>
        <p:nvSpPr>
          <p:cNvPr id="647" name="Google Shape;647;p41"/>
          <p:cNvSpPr txBox="1"/>
          <p:nvPr>
            <p:ph type="ctrTitle"/>
          </p:nvPr>
        </p:nvSpPr>
        <p:spPr>
          <a:xfrm>
            <a:off x="0" y="296545"/>
            <a:ext cx="2623185" cy="4006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400" kern="1200" noProof="0" dirty="0">
                <a:ln>
                  <a:noFill/>
                </a:ln>
                <a:solidFill>
                  <a:prstClr val="white"/>
                </a:solidFill>
                <a:effectLst/>
                <a:uLnTx/>
                <a:uFillTx/>
                <a:cs typeface="+mn-ea"/>
                <a:sym typeface="+mn-lt"/>
              </a:rPr>
              <a:t>项目内容概述</a:t>
            </a:r>
            <a:endParaRPr lang="en-US" sz="2400"/>
          </a:p>
        </p:txBody>
      </p:sp>
      <p:sp>
        <p:nvSpPr>
          <p:cNvPr id="649" name="Google Shape;649;p41"/>
          <p:cNvSpPr/>
          <p:nvPr/>
        </p:nvSpPr>
        <p:spPr>
          <a:xfrm rot="-5400000">
            <a:off x="422253" y="103619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41"/>
          <p:cNvSpPr/>
          <p:nvPr/>
        </p:nvSpPr>
        <p:spPr>
          <a:xfrm rot="-5400000">
            <a:off x="411158" y="2200149"/>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41"/>
          <p:cNvSpPr/>
          <p:nvPr/>
        </p:nvSpPr>
        <p:spPr>
          <a:xfrm rot="-5400000">
            <a:off x="422288" y="3467609"/>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41"/>
          <p:cNvSpPr txBox="1"/>
          <p:nvPr>
            <p:ph type="subTitle" idx="2"/>
          </p:nvPr>
        </p:nvSpPr>
        <p:spPr>
          <a:xfrm>
            <a:off x="290830" y="1031240"/>
            <a:ext cx="2382520" cy="408305"/>
          </a:xfrm>
          <a:prstGeom prst="rect">
            <a:avLst/>
          </a:prstGeom>
        </p:spPr>
        <p:txBody>
          <a:bodyPr spcFirstLastPara="1" wrap="square" lIns="91425" tIns="91425" rIns="91425" bIns="91425" anchor="b" anchorCtr="0">
            <a:noAutofit/>
          </a:bodyPr>
          <a:lstStyle/>
          <a:p>
            <a:pPr lvl="0" hangingPunct="0">
              <a:lnSpc>
                <a:spcPct val="150000"/>
              </a:lnSpc>
              <a:defRPr/>
            </a:pPr>
            <a:r>
              <a:rPr lang="zh-CN" altLang="en-US" b="1" dirty="0">
                <a:solidFill>
                  <a:schemeClr val="bg1"/>
                </a:solidFill>
                <a:cs typeface="+mn-ea"/>
                <a:sym typeface="+mn-lt"/>
              </a:rPr>
              <a:t>商品管理</a:t>
            </a:r>
            <a:endParaRPr lang="en-US"/>
          </a:p>
        </p:txBody>
      </p:sp>
      <p:sp>
        <p:nvSpPr>
          <p:cNvPr id="677" name="Google Shape;677;p41"/>
          <p:cNvSpPr/>
          <p:nvPr/>
        </p:nvSpPr>
        <p:spPr>
          <a:xfrm>
            <a:off x="529374" y="1162028"/>
            <a:ext cx="330856" cy="309958"/>
          </a:xfrm>
          <a:custGeom>
            <a:avLst/>
            <a:gdLst/>
            <a:ahLst/>
            <a:cxnLst/>
            <a:rect l="l" t="t" r="r" b="b"/>
            <a:pathLst>
              <a:path w="208742" h="195557" extrusionOk="0">
                <a:moveTo>
                  <a:pt x="76590" y="36642"/>
                </a:moveTo>
                <a:lnTo>
                  <a:pt x="76590" y="42818"/>
                </a:lnTo>
                <a:lnTo>
                  <a:pt x="58062" y="42818"/>
                </a:lnTo>
                <a:lnTo>
                  <a:pt x="58062" y="36642"/>
                </a:lnTo>
                <a:close/>
                <a:moveTo>
                  <a:pt x="124971" y="6177"/>
                </a:moveTo>
                <a:cubicBezTo>
                  <a:pt x="135975" y="6177"/>
                  <a:pt x="144921" y="15123"/>
                  <a:pt x="144921" y="26127"/>
                </a:cubicBezTo>
                <a:lnTo>
                  <a:pt x="144921" y="30465"/>
                </a:lnTo>
                <a:lnTo>
                  <a:pt x="137936" y="30465"/>
                </a:lnTo>
                <a:lnTo>
                  <a:pt x="137936" y="26127"/>
                </a:lnTo>
                <a:cubicBezTo>
                  <a:pt x="137936" y="18995"/>
                  <a:pt x="132103" y="13162"/>
                  <a:pt x="124971" y="13162"/>
                </a:cubicBezTo>
                <a:lnTo>
                  <a:pt x="118108" y="13162"/>
                </a:lnTo>
                <a:cubicBezTo>
                  <a:pt x="116417" y="13162"/>
                  <a:pt x="115020" y="14559"/>
                  <a:pt x="115020" y="16250"/>
                </a:cubicBezTo>
                <a:cubicBezTo>
                  <a:pt x="115020" y="17966"/>
                  <a:pt x="116417" y="19338"/>
                  <a:pt x="118108" y="19338"/>
                </a:cubicBezTo>
                <a:lnTo>
                  <a:pt x="124971" y="19338"/>
                </a:lnTo>
                <a:cubicBezTo>
                  <a:pt x="128696" y="19338"/>
                  <a:pt x="131760" y="22402"/>
                  <a:pt x="131760" y="26127"/>
                </a:cubicBezTo>
                <a:lnTo>
                  <a:pt x="131760" y="30465"/>
                </a:lnTo>
                <a:lnTo>
                  <a:pt x="129088" y="30465"/>
                </a:lnTo>
                <a:cubicBezTo>
                  <a:pt x="127372" y="30465"/>
                  <a:pt x="126000" y="31838"/>
                  <a:pt x="126000" y="33553"/>
                </a:cubicBezTo>
                <a:lnTo>
                  <a:pt x="126000" y="42818"/>
                </a:lnTo>
                <a:lnTo>
                  <a:pt x="82766" y="42818"/>
                </a:lnTo>
                <a:lnTo>
                  <a:pt x="82766" y="33553"/>
                </a:lnTo>
                <a:cubicBezTo>
                  <a:pt x="82766" y="31838"/>
                  <a:pt x="81369" y="30465"/>
                  <a:pt x="79678" y="30465"/>
                </a:cubicBezTo>
                <a:lnTo>
                  <a:pt x="77007" y="30465"/>
                </a:lnTo>
                <a:lnTo>
                  <a:pt x="77007" y="26127"/>
                </a:lnTo>
                <a:cubicBezTo>
                  <a:pt x="77007" y="22402"/>
                  <a:pt x="80046" y="19338"/>
                  <a:pt x="83796" y="19338"/>
                </a:cubicBezTo>
                <a:lnTo>
                  <a:pt x="103746" y="19338"/>
                </a:lnTo>
                <a:cubicBezTo>
                  <a:pt x="105462" y="19338"/>
                  <a:pt x="106834" y="17966"/>
                  <a:pt x="106834" y="16250"/>
                </a:cubicBezTo>
                <a:cubicBezTo>
                  <a:pt x="106834" y="14559"/>
                  <a:pt x="105462" y="13162"/>
                  <a:pt x="103746" y="13162"/>
                </a:cubicBezTo>
                <a:lnTo>
                  <a:pt x="83796" y="13162"/>
                </a:lnTo>
                <a:cubicBezTo>
                  <a:pt x="76639" y="13162"/>
                  <a:pt x="70831" y="18995"/>
                  <a:pt x="70831" y="26127"/>
                </a:cubicBezTo>
                <a:lnTo>
                  <a:pt x="70831" y="30465"/>
                </a:lnTo>
                <a:lnTo>
                  <a:pt x="63821" y="30465"/>
                </a:lnTo>
                <a:lnTo>
                  <a:pt x="63821" y="26127"/>
                </a:lnTo>
                <a:cubicBezTo>
                  <a:pt x="63821" y="15123"/>
                  <a:pt x="72791" y="6177"/>
                  <a:pt x="83796" y="6177"/>
                </a:cubicBezTo>
                <a:close/>
                <a:moveTo>
                  <a:pt x="150705" y="36642"/>
                </a:moveTo>
                <a:lnTo>
                  <a:pt x="150705" y="42818"/>
                </a:lnTo>
                <a:lnTo>
                  <a:pt x="132176" y="42818"/>
                </a:lnTo>
                <a:lnTo>
                  <a:pt x="132176" y="36642"/>
                </a:lnTo>
                <a:close/>
                <a:moveTo>
                  <a:pt x="114456" y="122643"/>
                </a:moveTo>
                <a:lnTo>
                  <a:pt x="114456" y="134579"/>
                </a:lnTo>
                <a:lnTo>
                  <a:pt x="94286" y="134579"/>
                </a:lnTo>
                <a:lnTo>
                  <a:pt x="94286" y="122643"/>
                </a:lnTo>
                <a:close/>
                <a:moveTo>
                  <a:pt x="114456" y="140755"/>
                </a:moveTo>
                <a:lnTo>
                  <a:pt x="114456" y="152274"/>
                </a:lnTo>
                <a:lnTo>
                  <a:pt x="104383" y="155436"/>
                </a:lnTo>
                <a:lnTo>
                  <a:pt x="94286" y="152274"/>
                </a:lnTo>
                <a:lnTo>
                  <a:pt x="94286" y="140755"/>
                </a:lnTo>
                <a:close/>
                <a:moveTo>
                  <a:pt x="83796" y="1"/>
                </a:moveTo>
                <a:cubicBezTo>
                  <a:pt x="69385" y="1"/>
                  <a:pt x="57645" y="11716"/>
                  <a:pt x="57645" y="26127"/>
                </a:cubicBezTo>
                <a:lnTo>
                  <a:pt x="57645" y="30465"/>
                </a:lnTo>
                <a:lnTo>
                  <a:pt x="54974" y="30465"/>
                </a:lnTo>
                <a:cubicBezTo>
                  <a:pt x="53258" y="30465"/>
                  <a:pt x="51885" y="31838"/>
                  <a:pt x="51885" y="33553"/>
                </a:cubicBezTo>
                <a:lnTo>
                  <a:pt x="51885" y="42818"/>
                </a:lnTo>
                <a:lnTo>
                  <a:pt x="40097" y="42818"/>
                </a:lnTo>
                <a:cubicBezTo>
                  <a:pt x="38406" y="42818"/>
                  <a:pt x="37009" y="44190"/>
                  <a:pt x="37009" y="45906"/>
                </a:cubicBezTo>
                <a:cubicBezTo>
                  <a:pt x="37009" y="47597"/>
                  <a:pt x="38406" y="48994"/>
                  <a:pt x="40097" y="48994"/>
                </a:cubicBezTo>
                <a:lnTo>
                  <a:pt x="189184" y="48994"/>
                </a:lnTo>
                <a:cubicBezTo>
                  <a:pt x="196561" y="48994"/>
                  <a:pt x="202565" y="54999"/>
                  <a:pt x="202565" y="62376"/>
                </a:cubicBezTo>
                <a:lnTo>
                  <a:pt x="202565" y="89532"/>
                </a:lnTo>
                <a:cubicBezTo>
                  <a:pt x="202565" y="95928"/>
                  <a:pt x="198031" y="101443"/>
                  <a:pt x="191781" y="102668"/>
                </a:cubicBezTo>
                <a:lnTo>
                  <a:pt x="117275" y="116467"/>
                </a:lnTo>
                <a:lnTo>
                  <a:pt x="91492" y="116467"/>
                </a:lnTo>
                <a:lnTo>
                  <a:pt x="16985" y="102668"/>
                </a:lnTo>
                <a:cubicBezTo>
                  <a:pt x="10735" y="101443"/>
                  <a:pt x="6177" y="95928"/>
                  <a:pt x="6177" y="89532"/>
                </a:cubicBezTo>
                <a:lnTo>
                  <a:pt x="6177" y="62376"/>
                </a:lnTo>
                <a:cubicBezTo>
                  <a:pt x="6177" y="54999"/>
                  <a:pt x="12181" y="48994"/>
                  <a:pt x="19558" y="48994"/>
                </a:cubicBezTo>
                <a:lnTo>
                  <a:pt x="25759" y="48994"/>
                </a:lnTo>
                <a:cubicBezTo>
                  <a:pt x="27475" y="48994"/>
                  <a:pt x="28847" y="47597"/>
                  <a:pt x="28847" y="45906"/>
                </a:cubicBezTo>
                <a:cubicBezTo>
                  <a:pt x="28847" y="44190"/>
                  <a:pt x="27475" y="42818"/>
                  <a:pt x="25759" y="42818"/>
                </a:cubicBezTo>
                <a:lnTo>
                  <a:pt x="19558" y="42818"/>
                </a:lnTo>
                <a:cubicBezTo>
                  <a:pt x="8774" y="42818"/>
                  <a:pt x="0" y="51592"/>
                  <a:pt x="0" y="62376"/>
                </a:cubicBezTo>
                <a:lnTo>
                  <a:pt x="0" y="89532"/>
                </a:lnTo>
                <a:cubicBezTo>
                  <a:pt x="0" y="96026"/>
                  <a:pt x="3211" y="101884"/>
                  <a:pt x="8235" y="105462"/>
                </a:cubicBezTo>
                <a:lnTo>
                  <a:pt x="8235" y="175998"/>
                </a:lnTo>
                <a:cubicBezTo>
                  <a:pt x="8235" y="186782"/>
                  <a:pt x="17009" y="195556"/>
                  <a:pt x="27793" y="195556"/>
                </a:cubicBezTo>
                <a:lnTo>
                  <a:pt x="149038" y="195556"/>
                </a:lnTo>
                <a:cubicBezTo>
                  <a:pt x="150754" y="195556"/>
                  <a:pt x="152126" y="194159"/>
                  <a:pt x="152126" y="192468"/>
                </a:cubicBezTo>
                <a:cubicBezTo>
                  <a:pt x="152126" y="190753"/>
                  <a:pt x="150754" y="189380"/>
                  <a:pt x="149038" y="189380"/>
                </a:cubicBezTo>
                <a:lnTo>
                  <a:pt x="27793" y="189380"/>
                </a:lnTo>
                <a:cubicBezTo>
                  <a:pt x="20416" y="189380"/>
                  <a:pt x="14412" y="183376"/>
                  <a:pt x="14412" y="175998"/>
                </a:cubicBezTo>
                <a:lnTo>
                  <a:pt x="14412" y="108403"/>
                </a:lnTo>
                <a:cubicBezTo>
                  <a:pt x="14877" y="108526"/>
                  <a:pt x="15343" y="108648"/>
                  <a:pt x="15833" y="108746"/>
                </a:cubicBezTo>
                <a:lnTo>
                  <a:pt x="88109" y="122128"/>
                </a:lnTo>
                <a:lnTo>
                  <a:pt x="88109" y="154553"/>
                </a:lnTo>
                <a:cubicBezTo>
                  <a:pt x="88109" y="155901"/>
                  <a:pt x="88992" y="157102"/>
                  <a:pt x="90291" y="157494"/>
                </a:cubicBezTo>
                <a:lnTo>
                  <a:pt x="103452" y="161612"/>
                </a:lnTo>
                <a:cubicBezTo>
                  <a:pt x="103746" y="161710"/>
                  <a:pt x="104065" y="161759"/>
                  <a:pt x="104383" y="161759"/>
                </a:cubicBezTo>
                <a:cubicBezTo>
                  <a:pt x="104677" y="161759"/>
                  <a:pt x="104996" y="161710"/>
                  <a:pt x="105290" y="161612"/>
                </a:cubicBezTo>
                <a:lnTo>
                  <a:pt x="118476" y="157494"/>
                </a:lnTo>
                <a:cubicBezTo>
                  <a:pt x="119750" y="157102"/>
                  <a:pt x="120633" y="155901"/>
                  <a:pt x="120633" y="154553"/>
                </a:cubicBezTo>
                <a:lnTo>
                  <a:pt x="120633" y="122128"/>
                </a:lnTo>
                <a:lnTo>
                  <a:pt x="192958" y="108722"/>
                </a:lnTo>
                <a:cubicBezTo>
                  <a:pt x="193424" y="108648"/>
                  <a:pt x="193889" y="108526"/>
                  <a:pt x="194330" y="108403"/>
                </a:cubicBezTo>
                <a:lnTo>
                  <a:pt x="194330" y="175998"/>
                </a:lnTo>
                <a:cubicBezTo>
                  <a:pt x="194330" y="183376"/>
                  <a:pt x="188326" y="189380"/>
                  <a:pt x="180949" y="189380"/>
                </a:cubicBezTo>
                <a:lnTo>
                  <a:pt x="163498" y="189380"/>
                </a:lnTo>
                <a:cubicBezTo>
                  <a:pt x="161783" y="189380"/>
                  <a:pt x="160410" y="190753"/>
                  <a:pt x="160410" y="192468"/>
                </a:cubicBezTo>
                <a:cubicBezTo>
                  <a:pt x="160410" y="194159"/>
                  <a:pt x="161783" y="195556"/>
                  <a:pt x="163498" y="195556"/>
                </a:cubicBezTo>
                <a:lnTo>
                  <a:pt x="180949" y="195556"/>
                </a:lnTo>
                <a:cubicBezTo>
                  <a:pt x="191732" y="195556"/>
                  <a:pt x="200507" y="186782"/>
                  <a:pt x="200507" y="175998"/>
                </a:cubicBezTo>
                <a:lnTo>
                  <a:pt x="200507" y="105462"/>
                </a:lnTo>
                <a:cubicBezTo>
                  <a:pt x="205531" y="101884"/>
                  <a:pt x="208742" y="96026"/>
                  <a:pt x="208742" y="89532"/>
                </a:cubicBezTo>
                <a:lnTo>
                  <a:pt x="208742" y="62376"/>
                </a:lnTo>
                <a:cubicBezTo>
                  <a:pt x="208742" y="51592"/>
                  <a:pt x="199967" y="42818"/>
                  <a:pt x="189184" y="42818"/>
                </a:cubicBezTo>
                <a:lnTo>
                  <a:pt x="156856" y="42818"/>
                </a:lnTo>
                <a:lnTo>
                  <a:pt x="156856" y="33553"/>
                </a:lnTo>
                <a:cubicBezTo>
                  <a:pt x="156856" y="31838"/>
                  <a:pt x="155484" y="30465"/>
                  <a:pt x="153768" y="30465"/>
                </a:cubicBezTo>
                <a:lnTo>
                  <a:pt x="151097" y="30465"/>
                </a:lnTo>
                <a:lnTo>
                  <a:pt x="151097" y="26127"/>
                </a:lnTo>
                <a:cubicBezTo>
                  <a:pt x="151097" y="11716"/>
                  <a:pt x="139382" y="1"/>
                  <a:pt x="12497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1" name="Google Shape;681;p41"/>
          <p:cNvGrpSpPr/>
          <p:nvPr/>
        </p:nvGrpSpPr>
        <p:grpSpPr>
          <a:xfrm>
            <a:off x="574995" y="2316730"/>
            <a:ext cx="333016" cy="330891"/>
            <a:chOff x="1190625" y="243100"/>
            <a:chExt cx="5252625" cy="5219100"/>
          </a:xfrm>
        </p:grpSpPr>
        <p:sp>
          <p:nvSpPr>
            <p:cNvPr id="682" name="Google Shape;682;p41"/>
            <p:cNvSpPr/>
            <p:nvPr/>
          </p:nvSpPr>
          <p:spPr>
            <a:xfrm>
              <a:off x="1190625" y="243100"/>
              <a:ext cx="358025" cy="407675"/>
            </a:xfrm>
            <a:custGeom>
              <a:avLst/>
              <a:gdLst/>
              <a:ahLst/>
              <a:cxnLst/>
              <a:rect l="l" t="t" r="r" b="b"/>
              <a:pathLst>
                <a:path w="14321" h="16307" extrusionOk="0">
                  <a:moveTo>
                    <a:pt x="4090" y="0"/>
                  </a:moveTo>
                  <a:cubicBezTo>
                    <a:pt x="3559" y="0"/>
                    <a:pt x="3023" y="105"/>
                    <a:pt x="2512" y="323"/>
                  </a:cubicBezTo>
                  <a:cubicBezTo>
                    <a:pt x="979" y="943"/>
                    <a:pt x="0" y="2443"/>
                    <a:pt x="0" y="4074"/>
                  </a:cubicBezTo>
                  <a:lnTo>
                    <a:pt x="0" y="12229"/>
                  </a:lnTo>
                  <a:cubicBezTo>
                    <a:pt x="0" y="14480"/>
                    <a:pt x="1827" y="16307"/>
                    <a:pt x="4077" y="16307"/>
                  </a:cubicBezTo>
                  <a:cubicBezTo>
                    <a:pt x="5904" y="16307"/>
                    <a:pt x="7437" y="15132"/>
                    <a:pt x="7959" y="13469"/>
                  </a:cubicBezTo>
                  <a:cubicBezTo>
                    <a:pt x="8545" y="13768"/>
                    <a:pt x="9194" y="13920"/>
                    <a:pt x="9842" y="13920"/>
                  </a:cubicBezTo>
                  <a:cubicBezTo>
                    <a:pt x="10889" y="13920"/>
                    <a:pt x="11936" y="13524"/>
                    <a:pt x="12722" y="12718"/>
                  </a:cubicBezTo>
                  <a:cubicBezTo>
                    <a:pt x="14320" y="11153"/>
                    <a:pt x="14320" y="8543"/>
                    <a:pt x="12722" y="6977"/>
                  </a:cubicBezTo>
                  <a:lnTo>
                    <a:pt x="6948" y="1204"/>
                  </a:lnTo>
                  <a:cubicBezTo>
                    <a:pt x="6187" y="421"/>
                    <a:pt x="5150" y="0"/>
                    <a:pt x="409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41"/>
            <p:cNvSpPr/>
            <p:nvPr/>
          </p:nvSpPr>
          <p:spPr>
            <a:xfrm>
              <a:off x="1190625" y="866050"/>
              <a:ext cx="203875" cy="203900"/>
            </a:xfrm>
            <a:custGeom>
              <a:avLst/>
              <a:gdLst/>
              <a:ahLst/>
              <a:cxnLst/>
              <a:rect l="l" t="t" r="r" b="b"/>
              <a:pathLst>
                <a:path w="8155" h="8156" extrusionOk="0">
                  <a:moveTo>
                    <a:pt x="4077" y="0"/>
                  </a:moveTo>
                  <a:cubicBezTo>
                    <a:pt x="1827" y="0"/>
                    <a:pt x="0" y="1827"/>
                    <a:pt x="0" y="4078"/>
                  </a:cubicBezTo>
                  <a:cubicBezTo>
                    <a:pt x="0" y="6329"/>
                    <a:pt x="1827" y="8155"/>
                    <a:pt x="4077" y="8155"/>
                  </a:cubicBezTo>
                  <a:cubicBezTo>
                    <a:pt x="6328" y="8155"/>
                    <a:pt x="8155" y="6329"/>
                    <a:pt x="8155" y="4078"/>
                  </a:cubicBez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41"/>
            <p:cNvSpPr/>
            <p:nvPr/>
          </p:nvSpPr>
          <p:spPr>
            <a:xfrm>
              <a:off x="1190625" y="2122725"/>
              <a:ext cx="203875" cy="203900"/>
            </a:xfrm>
            <a:custGeom>
              <a:avLst/>
              <a:gdLst/>
              <a:ahLst/>
              <a:cxnLst/>
              <a:rect l="l" t="t" r="r" b="b"/>
              <a:pathLst>
                <a:path w="8155" h="8156" extrusionOk="0">
                  <a:moveTo>
                    <a:pt x="4077" y="1"/>
                  </a:moveTo>
                  <a:cubicBezTo>
                    <a:pt x="1827" y="1"/>
                    <a:pt x="0" y="1827"/>
                    <a:pt x="0" y="4078"/>
                  </a:cubicBezTo>
                  <a:cubicBezTo>
                    <a:pt x="0" y="6329"/>
                    <a:pt x="1827" y="8155"/>
                    <a:pt x="4077" y="8155"/>
                  </a:cubicBezTo>
                  <a:cubicBezTo>
                    <a:pt x="6328" y="8155"/>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41"/>
            <p:cNvSpPr/>
            <p:nvPr/>
          </p:nvSpPr>
          <p:spPr>
            <a:xfrm>
              <a:off x="1190625" y="1284400"/>
              <a:ext cx="203875" cy="623050"/>
            </a:xfrm>
            <a:custGeom>
              <a:avLst/>
              <a:gdLst/>
              <a:ahLst/>
              <a:cxnLst/>
              <a:rect l="l" t="t" r="r" b="b"/>
              <a:pathLst>
                <a:path w="8155" h="24922" extrusionOk="0">
                  <a:moveTo>
                    <a:pt x="4077" y="0"/>
                  </a:moveTo>
                  <a:cubicBezTo>
                    <a:pt x="1827" y="0"/>
                    <a:pt x="0" y="1860"/>
                    <a:pt x="0" y="4078"/>
                  </a:cubicBezTo>
                  <a:lnTo>
                    <a:pt x="0" y="20844"/>
                  </a:lnTo>
                  <a:cubicBezTo>
                    <a:pt x="0" y="23095"/>
                    <a:pt x="1827" y="24922"/>
                    <a:pt x="4077" y="24922"/>
                  </a:cubicBezTo>
                  <a:cubicBezTo>
                    <a:pt x="6328" y="24922"/>
                    <a:pt x="8155" y="23095"/>
                    <a:pt x="8155" y="20844"/>
                  </a:cubicBezTo>
                  <a:lnTo>
                    <a:pt x="8155" y="4078"/>
                  </a:lnTo>
                  <a:cubicBezTo>
                    <a:pt x="8155" y="1860"/>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41"/>
            <p:cNvSpPr/>
            <p:nvPr/>
          </p:nvSpPr>
          <p:spPr>
            <a:xfrm>
              <a:off x="1190625" y="3379400"/>
              <a:ext cx="203875" cy="203900"/>
            </a:xfrm>
            <a:custGeom>
              <a:avLst/>
              <a:gdLst/>
              <a:ahLst/>
              <a:cxnLst/>
              <a:rect l="l" t="t" r="r" b="b"/>
              <a:pathLst>
                <a:path w="8155" h="8156" extrusionOk="0">
                  <a:moveTo>
                    <a:pt x="4077" y="1"/>
                  </a:moveTo>
                  <a:cubicBezTo>
                    <a:pt x="1827" y="1"/>
                    <a:pt x="0" y="1827"/>
                    <a:pt x="0" y="4078"/>
                  </a:cubicBezTo>
                  <a:cubicBezTo>
                    <a:pt x="0" y="6329"/>
                    <a:pt x="1827" y="8156"/>
                    <a:pt x="4077" y="8156"/>
                  </a:cubicBezTo>
                  <a:cubicBezTo>
                    <a:pt x="6328" y="8156"/>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41"/>
            <p:cNvSpPr/>
            <p:nvPr/>
          </p:nvSpPr>
          <p:spPr>
            <a:xfrm>
              <a:off x="1190625" y="4636075"/>
              <a:ext cx="203875" cy="203900"/>
            </a:xfrm>
            <a:custGeom>
              <a:avLst/>
              <a:gdLst/>
              <a:ahLst/>
              <a:cxnLst/>
              <a:rect l="l" t="t" r="r" b="b"/>
              <a:pathLst>
                <a:path w="8155" h="8156" extrusionOk="0">
                  <a:moveTo>
                    <a:pt x="4077" y="1"/>
                  </a:moveTo>
                  <a:cubicBezTo>
                    <a:pt x="1827" y="1"/>
                    <a:pt x="0" y="1828"/>
                    <a:pt x="0" y="4078"/>
                  </a:cubicBezTo>
                  <a:cubicBezTo>
                    <a:pt x="0" y="6297"/>
                    <a:pt x="1827" y="8156"/>
                    <a:pt x="4077" y="8156"/>
                  </a:cubicBezTo>
                  <a:cubicBezTo>
                    <a:pt x="6328" y="8156"/>
                    <a:pt x="8155" y="6297"/>
                    <a:pt x="8155" y="4078"/>
                  </a:cubicBezTo>
                  <a:cubicBezTo>
                    <a:pt x="8155" y="1828"/>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41"/>
            <p:cNvSpPr/>
            <p:nvPr/>
          </p:nvSpPr>
          <p:spPr>
            <a:xfrm>
              <a:off x="1190625" y="2541075"/>
              <a:ext cx="203875" cy="623075"/>
            </a:xfrm>
            <a:custGeom>
              <a:avLst/>
              <a:gdLst/>
              <a:ahLst/>
              <a:cxnLst/>
              <a:rect l="l" t="t" r="r" b="b"/>
              <a:pathLst>
                <a:path w="8155" h="24923" extrusionOk="0">
                  <a:moveTo>
                    <a:pt x="4077" y="0"/>
                  </a:moveTo>
                  <a:cubicBezTo>
                    <a:pt x="1827" y="0"/>
                    <a:pt x="0" y="1827"/>
                    <a:pt x="0" y="4078"/>
                  </a:cubicBezTo>
                  <a:lnTo>
                    <a:pt x="0" y="20845"/>
                  </a:lnTo>
                  <a:cubicBezTo>
                    <a:pt x="0" y="23095"/>
                    <a:pt x="1827" y="24922"/>
                    <a:pt x="4077" y="24922"/>
                  </a:cubicBezTo>
                  <a:cubicBezTo>
                    <a:pt x="6328" y="24922"/>
                    <a:pt x="8155" y="23095"/>
                    <a:pt x="8155" y="20845"/>
                  </a:cubicBezTo>
                  <a:lnTo>
                    <a:pt x="8155" y="4078"/>
                  </a:ln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41"/>
            <p:cNvSpPr/>
            <p:nvPr/>
          </p:nvSpPr>
          <p:spPr>
            <a:xfrm>
              <a:off x="1190625" y="3797750"/>
              <a:ext cx="203875" cy="623075"/>
            </a:xfrm>
            <a:custGeom>
              <a:avLst/>
              <a:gdLst/>
              <a:ahLst/>
              <a:cxnLst/>
              <a:rect l="l" t="t" r="r" b="b"/>
              <a:pathLst>
                <a:path w="8155" h="24923" extrusionOk="0">
                  <a:moveTo>
                    <a:pt x="4077" y="1"/>
                  </a:moveTo>
                  <a:cubicBezTo>
                    <a:pt x="1827" y="1"/>
                    <a:pt x="0" y="1827"/>
                    <a:pt x="0" y="4078"/>
                  </a:cubicBezTo>
                  <a:lnTo>
                    <a:pt x="0" y="20845"/>
                  </a:lnTo>
                  <a:cubicBezTo>
                    <a:pt x="0" y="23096"/>
                    <a:pt x="1827" y="24922"/>
                    <a:pt x="4077" y="24922"/>
                  </a:cubicBezTo>
                  <a:cubicBezTo>
                    <a:pt x="6328" y="24922"/>
                    <a:pt x="8155" y="23096"/>
                    <a:pt x="8155" y="20845"/>
                  </a:cubicBezTo>
                  <a:lnTo>
                    <a:pt x="8155" y="4078"/>
                  </a:ln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1"/>
            <p:cNvSpPr/>
            <p:nvPr/>
          </p:nvSpPr>
          <p:spPr>
            <a:xfrm>
              <a:off x="3266875" y="2329250"/>
              <a:ext cx="224275" cy="203700"/>
            </a:xfrm>
            <a:custGeom>
              <a:avLst/>
              <a:gdLst/>
              <a:ahLst/>
              <a:cxnLst/>
              <a:rect l="l" t="t" r="r" b="b"/>
              <a:pathLst>
                <a:path w="8971" h="8148" extrusionOk="0">
                  <a:moveTo>
                    <a:pt x="4485" y="0"/>
                  </a:moveTo>
                  <a:cubicBezTo>
                    <a:pt x="3442" y="0"/>
                    <a:pt x="2398" y="400"/>
                    <a:pt x="1599" y="1199"/>
                  </a:cubicBezTo>
                  <a:cubicBezTo>
                    <a:pt x="0" y="2798"/>
                    <a:pt x="0" y="5375"/>
                    <a:pt x="1599" y="6973"/>
                  </a:cubicBezTo>
                  <a:cubicBezTo>
                    <a:pt x="2381" y="7756"/>
                    <a:pt x="3425" y="8147"/>
                    <a:pt x="4469" y="8147"/>
                  </a:cubicBezTo>
                  <a:cubicBezTo>
                    <a:pt x="5513" y="8147"/>
                    <a:pt x="6557" y="7756"/>
                    <a:pt x="7372" y="6973"/>
                  </a:cubicBezTo>
                  <a:cubicBezTo>
                    <a:pt x="8971" y="5375"/>
                    <a:pt x="8971" y="2798"/>
                    <a:pt x="7372" y="1199"/>
                  </a:cubicBezTo>
                  <a:cubicBezTo>
                    <a:pt x="6573" y="400"/>
                    <a:pt x="5529" y="0"/>
                    <a:pt x="448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41"/>
            <p:cNvSpPr/>
            <p:nvPr/>
          </p:nvSpPr>
          <p:spPr>
            <a:xfrm>
              <a:off x="2435050" y="1497250"/>
              <a:ext cx="223475" cy="203075"/>
            </a:xfrm>
            <a:custGeom>
              <a:avLst/>
              <a:gdLst/>
              <a:ahLst/>
              <a:cxnLst/>
              <a:rect l="l" t="t" r="r" b="b"/>
              <a:pathLst>
                <a:path w="8939" h="8123" extrusionOk="0">
                  <a:moveTo>
                    <a:pt x="4466" y="0"/>
                  </a:moveTo>
                  <a:cubicBezTo>
                    <a:pt x="3418" y="0"/>
                    <a:pt x="2366" y="392"/>
                    <a:pt x="1567" y="1174"/>
                  </a:cubicBezTo>
                  <a:cubicBezTo>
                    <a:pt x="1" y="2773"/>
                    <a:pt x="1" y="5350"/>
                    <a:pt x="1567" y="6948"/>
                  </a:cubicBezTo>
                  <a:cubicBezTo>
                    <a:pt x="2350" y="7731"/>
                    <a:pt x="3426" y="8122"/>
                    <a:pt x="4470" y="8122"/>
                  </a:cubicBezTo>
                  <a:cubicBezTo>
                    <a:pt x="5514" y="8122"/>
                    <a:pt x="6558" y="7731"/>
                    <a:pt x="7340" y="6948"/>
                  </a:cubicBezTo>
                  <a:cubicBezTo>
                    <a:pt x="8939" y="5350"/>
                    <a:pt x="8939" y="2773"/>
                    <a:pt x="7340" y="1174"/>
                  </a:cubicBezTo>
                  <a:cubicBezTo>
                    <a:pt x="6558" y="392"/>
                    <a:pt x="5514" y="0"/>
                    <a:pt x="446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41"/>
            <p:cNvSpPr/>
            <p:nvPr/>
          </p:nvSpPr>
          <p:spPr>
            <a:xfrm>
              <a:off x="2722125" y="1774500"/>
              <a:ext cx="490950" cy="481175"/>
            </a:xfrm>
            <a:custGeom>
              <a:avLst/>
              <a:gdLst/>
              <a:ahLst/>
              <a:cxnLst/>
              <a:rect l="l" t="t" r="r" b="b"/>
              <a:pathLst>
                <a:path w="19638" h="19247" extrusionOk="0">
                  <a:moveTo>
                    <a:pt x="4078" y="1"/>
                  </a:moveTo>
                  <a:cubicBezTo>
                    <a:pt x="3001" y="1"/>
                    <a:pt x="1957" y="425"/>
                    <a:pt x="1207" y="1175"/>
                  </a:cubicBezTo>
                  <a:cubicBezTo>
                    <a:pt x="424" y="1958"/>
                    <a:pt x="0" y="2969"/>
                    <a:pt x="0" y="4078"/>
                  </a:cubicBezTo>
                  <a:cubicBezTo>
                    <a:pt x="0" y="5155"/>
                    <a:pt x="424" y="6199"/>
                    <a:pt x="1207" y="6949"/>
                  </a:cubicBezTo>
                  <a:lnTo>
                    <a:pt x="12298" y="18072"/>
                  </a:lnTo>
                  <a:cubicBezTo>
                    <a:pt x="13048" y="18822"/>
                    <a:pt x="14092" y="19247"/>
                    <a:pt x="15168" y="19247"/>
                  </a:cubicBezTo>
                  <a:cubicBezTo>
                    <a:pt x="16277" y="19247"/>
                    <a:pt x="17289" y="18822"/>
                    <a:pt x="18072" y="18072"/>
                  </a:cubicBezTo>
                  <a:cubicBezTo>
                    <a:pt x="19637" y="16474"/>
                    <a:pt x="19637" y="13864"/>
                    <a:pt x="18072" y="12299"/>
                  </a:cubicBezTo>
                  <a:lnTo>
                    <a:pt x="6948" y="1175"/>
                  </a:lnTo>
                  <a:cubicBezTo>
                    <a:pt x="6198" y="425"/>
                    <a:pt x="5154"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41"/>
            <p:cNvSpPr/>
            <p:nvPr/>
          </p:nvSpPr>
          <p:spPr>
            <a:xfrm>
              <a:off x="1889500" y="941875"/>
              <a:ext cx="491750" cy="482000"/>
            </a:xfrm>
            <a:custGeom>
              <a:avLst/>
              <a:gdLst/>
              <a:ahLst/>
              <a:cxnLst/>
              <a:rect l="l" t="t" r="r" b="b"/>
              <a:pathLst>
                <a:path w="19670" h="19280" extrusionOk="0">
                  <a:moveTo>
                    <a:pt x="4078" y="1"/>
                  </a:moveTo>
                  <a:cubicBezTo>
                    <a:pt x="3001" y="1"/>
                    <a:pt x="1990" y="425"/>
                    <a:pt x="1207" y="1208"/>
                  </a:cubicBezTo>
                  <a:cubicBezTo>
                    <a:pt x="424" y="1991"/>
                    <a:pt x="0" y="3002"/>
                    <a:pt x="0" y="4078"/>
                  </a:cubicBezTo>
                  <a:cubicBezTo>
                    <a:pt x="0" y="5188"/>
                    <a:pt x="424" y="6199"/>
                    <a:pt x="1207" y="6982"/>
                  </a:cubicBezTo>
                  <a:lnTo>
                    <a:pt x="12298" y="18072"/>
                  </a:lnTo>
                  <a:cubicBezTo>
                    <a:pt x="13081" y="18855"/>
                    <a:pt x="14092" y="19279"/>
                    <a:pt x="15201" y="19279"/>
                  </a:cubicBezTo>
                  <a:cubicBezTo>
                    <a:pt x="16278" y="19279"/>
                    <a:pt x="17289" y="18855"/>
                    <a:pt x="18072" y="18072"/>
                  </a:cubicBezTo>
                  <a:cubicBezTo>
                    <a:pt x="19670" y="16474"/>
                    <a:pt x="19670" y="13897"/>
                    <a:pt x="18072" y="12299"/>
                  </a:cubicBezTo>
                  <a:lnTo>
                    <a:pt x="6981" y="1208"/>
                  </a:lnTo>
                  <a:cubicBezTo>
                    <a:pt x="6198" y="425"/>
                    <a:pt x="5187"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41"/>
            <p:cNvSpPr/>
            <p:nvPr/>
          </p:nvSpPr>
          <p:spPr>
            <a:xfrm>
              <a:off x="1612225" y="664625"/>
              <a:ext cx="203900" cy="203075"/>
            </a:xfrm>
            <a:custGeom>
              <a:avLst/>
              <a:gdLst/>
              <a:ahLst/>
              <a:cxnLst/>
              <a:rect l="l" t="t" r="r" b="b"/>
              <a:pathLst>
                <a:path w="8156" h="8123" extrusionOk="0">
                  <a:moveTo>
                    <a:pt x="4078" y="0"/>
                  </a:moveTo>
                  <a:cubicBezTo>
                    <a:pt x="1958" y="0"/>
                    <a:pt x="0" y="1794"/>
                    <a:pt x="0" y="4078"/>
                  </a:cubicBezTo>
                  <a:cubicBezTo>
                    <a:pt x="0" y="6361"/>
                    <a:pt x="1827" y="8123"/>
                    <a:pt x="4078" y="8123"/>
                  </a:cubicBezTo>
                  <a:cubicBezTo>
                    <a:pt x="6329" y="8123"/>
                    <a:pt x="8155" y="6361"/>
                    <a:pt x="8155" y="4078"/>
                  </a:cubicBezTo>
                  <a:cubicBezTo>
                    <a:pt x="8155" y="1892"/>
                    <a:pt x="6296"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41"/>
            <p:cNvSpPr/>
            <p:nvPr/>
          </p:nvSpPr>
          <p:spPr>
            <a:xfrm>
              <a:off x="1190625" y="2606525"/>
              <a:ext cx="5252625" cy="2855675"/>
            </a:xfrm>
            <a:custGeom>
              <a:avLst/>
              <a:gdLst/>
              <a:ahLst/>
              <a:cxnLst/>
              <a:rect l="l" t="t" r="r" b="b"/>
              <a:pathLst>
                <a:path w="210105" h="114227" extrusionOk="0">
                  <a:moveTo>
                    <a:pt x="28379" y="91621"/>
                  </a:moveTo>
                  <a:cubicBezTo>
                    <a:pt x="31609" y="95797"/>
                    <a:pt x="33696" y="100853"/>
                    <a:pt x="34381" y="106072"/>
                  </a:cubicBezTo>
                  <a:lnTo>
                    <a:pt x="13929" y="106072"/>
                  </a:lnTo>
                  <a:lnTo>
                    <a:pt x="28379" y="91621"/>
                  </a:lnTo>
                  <a:close/>
                  <a:moveTo>
                    <a:pt x="104384" y="15617"/>
                  </a:moveTo>
                  <a:lnTo>
                    <a:pt x="194871" y="106072"/>
                  </a:lnTo>
                  <a:lnTo>
                    <a:pt x="42602" y="106072"/>
                  </a:lnTo>
                  <a:cubicBezTo>
                    <a:pt x="42602" y="106007"/>
                    <a:pt x="42602" y="105974"/>
                    <a:pt x="42602" y="105909"/>
                  </a:cubicBezTo>
                  <a:cubicBezTo>
                    <a:pt x="41786" y="98569"/>
                    <a:pt x="38850" y="91523"/>
                    <a:pt x="34218" y="85815"/>
                  </a:cubicBezTo>
                  <a:lnTo>
                    <a:pt x="104384" y="15617"/>
                  </a:lnTo>
                  <a:close/>
                  <a:moveTo>
                    <a:pt x="98626" y="0"/>
                  </a:moveTo>
                  <a:cubicBezTo>
                    <a:pt x="97582" y="0"/>
                    <a:pt x="96538" y="400"/>
                    <a:pt x="95739" y="1199"/>
                  </a:cubicBezTo>
                  <a:cubicBezTo>
                    <a:pt x="94141" y="2797"/>
                    <a:pt x="94141" y="5374"/>
                    <a:pt x="95739" y="6973"/>
                  </a:cubicBezTo>
                  <a:lnTo>
                    <a:pt x="98642" y="9843"/>
                  </a:lnTo>
                  <a:lnTo>
                    <a:pt x="7894" y="100559"/>
                  </a:lnTo>
                  <a:cubicBezTo>
                    <a:pt x="7307" y="99026"/>
                    <a:pt x="5839" y="97917"/>
                    <a:pt x="4077" y="97917"/>
                  </a:cubicBezTo>
                  <a:cubicBezTo>
                    <a:pt x="1827" y="97917"/>
                    <a:pt x="0" y="99744"/>
                    <a:pt x="0" y="101994"/>
                  </a:cubicBezTo>
                  <a:lnTo>
                    <a:pt x="0" y="110149"/>
                  </a:lnTo>
                  <a:cubicBezTo>
                    <a:pt x="0" y="112302"/>
                    <a:pt x="1892" y="114227"/>
                    <a:pt x="4077" y="114227"/>
                  </a:cubicBezTo>
                  <a:lnTo>
                    <a:pt x="204722" y="114227"/>
                  </a:lnTo>
                  <a:cubicBezTo>
                    <a:pt x="208278" y="114227"/>
                    <a:pt x="210105" y="109791"/>
                    <a:pt x="207593" y="107279"/>
                  </a:cubicBezTo>
                  <a:lnTo>
                    <a:pt x="101513" y="1199"/>
                  </a:lnTo>
                  <a:cubicBezTo>
                    <a:pt x="100714" y="400"/>
                    <a:pt x="99670" y="0"/>
                    <a:pt x="9862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1"/>
            <p:cNvSpPr/>
            <p:nvPr/>
          </p:nvSpPr>
          <p:spPr>
            <a:xfrm>
              <a:off x="1912325" y="2898250"/>
              <a:ext cx="526850" cy="639375"/>
            </a:xfrm>
            <a:custGeom>
              <a:avLst/>
              <a:gdLst/>
              <a:ahLst/>
              <a:cxnLst/>
              <a:rect l="l" t="t" r="r" b="b"/>
              <a:pathLst>
                <a:path w="21074" h="25575" extrusionOk="0">
                  <a:moveTo>
                    <a:pt x="13967" y="14382"/>
                  </a:moveTo>
                  <a:cubicBezTo>
                    <a:pt x="14209" y="14382"/>
                    <a:pt x="14353" y="14403"/>
                    <a:pt x="14353" y="14452"/>
                  </a:cubicBezTo>
                  <a:cubicBezTo>
                    <a:pt x="14353" y="16115"/>
                    <a:pt x="13995" y="17583"/>
                    <a:pt x="12788" y="18757"/>
                  </a:cubicBezTo>
                  <a:cubicBezTo>
                    <a:pt x="11711" y="19736"/>
                    <a:pt x="10635" y="20225"/>
                    <a:pt x="9526" y="20225"/>
                  </a:cubicBezTo>
                  <a:cubicBezTo>
                    <a:pt x="7927" y="20225"/>
                    <a:pt x="6753" y="19149"/>
                    <a:pt x="6753" y="17550"/>
                  </a:cubicBezTo>
                  <a:cubicBezTo>
                    <a:pt x="6753" y="16311"/>
                    <a:pt x="7373" y="15463"/>
                    <a:pt x="8547" y="15071"/>
                  </a:cubicBezTo>
                  <a:cubicBezTo>
                    <a:pt x="9037" y="14908"/>
                    <a:pt x="12748" y="14382"/>
                    <a:pt x="13967" y="14382"/>
                  </a:cubicBezTo>
                  <a:close/>
                  <a:moveTo>
                    <a:pt x="9852" y="1"/>
                  </a:moveTo>
                  <a:cubicBezTo>
                    <a:pt x="7862" y="1"/>
                    <a:pt x="5970" y="360"/>
                    <a:pt x="4176" y="1110"/>
                  </a:cubicBezTo>
                  <a:cubicBezTo>
                    <a:pt x="1925" y="2056"/>
                    <a:pt x="686" y="3687"/>
                    <a:pt x="2121" y="6036"/>
                  </a:cubicBezTo>
                  <a:cubicBezTo>
                    <a:pt x="2524" y="6728"/>
                    <a:pt x="3024" y="6974"/>
                    <a:pt x="3565" y="6974"/>
                  </a:cubicBezTo>
                  <a:cubicBezTo>
                    <a:pt x="4248" y="6974"/>
                    <a:pt x="4999" y="6581"/>
                    <a:pt x="5709" y="6199"/>
                  </a:cubicBezTo>
                  <a:cubicBezTo>
                    <a:pt x="6726" y="5658"/>
                    <a:pt x="8146" y="5281"/>
                    <a:pt x="9524" y="5281"/>
                  </a:cubicBezTo>
                  <a:cubicBezTo>
                    <a:pt x="10973" y="5281"/>
                    <a:pt x="12375" y="5699"/>
                    <a:pt x="13212" y="6786"/>
                  </a:cubicBezTo>
                  <a:cubicBezTo>
                    <a:pt x="13962" y="7765"/>
                    <a:pt x="14353" y="8939"/>
                    <a:pt x="14353" y="10244"/>
                  </a:cubicBezTo>
                  <a:lnTo>
                    <a:pt x="14353" y="10961"/>
                  </a:lnTo>
                  <a:lnTo>
                    <a:pt x="12200" y="10961"/>
                  </a:lnTo>
                  <a:cubicBezTo>
                    <a:pt x="8253" y="10961"/>
                    <a:pt x="5252" y="11516"/>
                    <a:pt x="3165" y="12625"/>
                  </a:cubicBezTo>
                  <a:cubicBezTo>
                    <a:pt x="1044" y="13734"/>
                    <a:pt x="1" y="15659"/>
                    <a:pt x="1" y="18399"/>
                  </a:cubicBezTo>
                  <a:cubicBezTo>
                    <a:pt x="1" y="22411"/>
                    <a:pt x="2643" y="25575"/>
                    <a:pt x="6818" y="25575"/>
                  </a:cubicBezTo>
                  <a:cubicBezTo>
                    <a:pt x="9689" y="25575"/>
                    <a:pt x="12364" y="24107"/>
                    <a:pt x="14745" y="21204"/>
                  </a:cubicBezTo>
                  <a:lnTo>
                    <a:pt x="14745" y="22802"/>
                  </a:lnTo>
                  <a:cubicBezTo>
                    <a:pt x="14745" y="24368"/>
                    <a:pt x="16539" y="25086"/>
                    <a:pt x="17778" y="25086"/>
                  </a:cubicBezTo>
                  <a:cubicBezTo>
                    <a:pt x="19018" y="25086"/>
                    <a:pt x="21073" y="24499"/>
                    <a:pt x="21073" y="22965"/>
                  </a:cubicBezTo>
                  <a:lnTo>
                    <a:pt x="21073" y="10178"/>
                  </a:lnTo>
                  <a:cubicBezTo>
                    <a:pt x="21073" y="7243"/>
                    <a:pt x="20160" y="4829"/>
                    <a:pt x="18300" y="2872"/>
                  </a:cubicBezTo>
                  <a:cubicBezTo>
                    <a:pt x="16474" y="947"/>
                    <a:pt x="13636" y="1"/>
                    <a:pt x="985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1"/>
            <p:cNvSpPr/>
            <p:nvPr/>
          </p:nvSpPr>
          <p:spPr>
            <a:xfrm>
              <a:off x="5029150" y="2544125"/>
              <a:ext cx="579025" cy="990650"/>
            </a:xfrm>
            <a:custGeom>
              <a:avLst/>
              <a:gdLst/>
              <a:ahLst/>
              <a:cxnLst/>
              <a:rect l="l" t="t" r="r" b="b"/>
              <a:pathLst>
                <a:path w="23161" h="39626" extrusionOk="0">
                  <a:moveTo>
                    <a:pt x="11418" y="20103"/>
                  </a:moveTo>
                  <a:cubicBezTo>
                    <a:pt x="12657" y="20103"/>
                    <a:pt x="13766" y="20592"/>
                    <a:pt x="14647" y="21538"/>
                  </a:cubicBezTo>
                  <a:cubicBezTo>
                    <a:pt x="15560" y="22484"/>
                    <a:pt x="16017" y="23561"/>
                    <a:pt x="16017" y="24767"/>
                  </a:cubicBezTo>
                  <a:lnTo>
                    <a:pt x="16017" y="29008"/>
                  </a:lnTo>
                  <a:cubicBezTo>
                    <a:pt x="16017" y="30215"/>
                    <a:pt x="15560" y="31324"/>
                    <a:pt x="14647" y="32303"/>
                  </a:cubicBezTo>
                  <a:cubicBezTo>
                    <a:pt x="13766" y="33281"/>
                    <a:pt x="12690" y="33771"/>
                    <a:pt x="11483" y="33771"/>
                  </a:cubicBezTo>
                  <a:cubicBezTo>
                    <a:pt x="10243" y="33771"/>
                    <a:pt x="9167" y="33314"/>
                    <a:pt x="8188" y="32368"/>
                  </a:cubicBezTo>
                  <a:cubicBezTo>
                    <a:pt x="7242" y="31389"/>
                    <a:pt x="6753" y="30606"/>
                    <a:pt x="6753" y="29954"/>
                  </a:cubicBezTo>
                  <a:lnTo>
                    <a:pt x="6753" y="24767"/>
                  </a:lnTo>
                  <a:cubicBezTo>
                    <a:pt x="6753" y="23397"/>
                    <a:pt x="7242" y="22256"/>
                    <a:pt x="8188" y="21408"/>
                  </a:cubicBezTo>
                  <a:cubicBezTo>
                    <a:pt x="9167" y="20527"/>
                    <a:pt x="10243" y="20103"/>
                    <a:pt x="11418" y="20103"/>
                  </a:cubicBezTo>
                  <a:close/>
                  <a:moveTo>
                    <a:pt x="3288" y="0"/>
                  </a:moveTo>
                  <a:cubicBezTo>
                    <a:pt x="2002" y="0"/>
                    <a:pt x="744" y="450"/>
                    <a:pt x="327" y="1379"/>
                  </a:cubicBezTo>
                  <a:cubicBezTo>
                    <a:pt x="1" y="2064"/>
                    <a:pt x="1" y="2814"/>
                    <a:pt x="1" y="3565"/>
                  </a:cubicBezTo>
                  <a:cubicBezTo>
                    <a:pt x="1" y="14427"/>
                    <a:pt x="1" y="25289"/>
                    <a:pt x="33" y="36152"/>
                  </a:cubicBezTo>
                  <a:cubicBezTo>
                    <a:pt x="33" y="36478"/>
                    <a:pt x="33" y="36804"/>
                    <a:pt x="66" y="37098"/>
                  </a:cubicBezTo>
                  <a:cubicBezTo>
                    <a:pt x="99" y="37293"/>
                    <a:pt x="131" y="37457"/>
                    <a:pt x="196" y="37620"/>
                  </a:cubicBezTo>
                  <a:cubicBezTo>
                    <a:pt x="588" y="38566"/>
                    <a:pt x="1599" y="39120"/>
                    <a:pt x="2610" y="39218"/>
                  </a:cubicBezTo>
                  <a:cubicBezTo>
                    <a:pt x="2796" y="39241"/>
                    <a:pt x="2983" y="39253"/>
                    <a:pt x="3170" y="39253"/>
                  </a:cubicBezTo>
                  <a:cubicBezTo>
                    <a:pt x="4038" y="39253"/>
                    <a:pt x="4902" y="38999"/>
                    <a:pt x="5546" y="38435"/>
                  </a:cubicBezTo>
                  <a:cubicBezTo>
                    <a:pt x="6329" y="37718"/>
                    <a:pt x="6720" y="36543"/>
                    <a:pt x="6296" y="35597"/>
                  </a:cubicBezTo>
                  <a:lnTo>
                    <a:pt x="6296" y="35597"/>
                  </a:lnTo>
                  <a:cubicBezTo>
                    <a:pt x="7769" y="38122"/>
                    <a:pt x="10717" y="39625"/>
                    <a:pt x="13626" y="39625"/>
                  </a:cubicBezTo>
                  <a:cubicBezTo>
                    <a:pt x="14776" y="39625"/>
                    <a:pt x="15919" y="39391"/>
                    <a:pt x="16963" y="38892"/>
                  </a:cubicBezTo>
                  <a:cubicBezTo>
                    <a:pt x="20845" y="37033"/>
                    <a:pt x="22672" y="32433"/>
                    <a:pt x="22965" y="28127"/>
                  </a:cubicBezTo>
                  <a:cubicBezTo>
                    <a:pt x="23161" y="25126"/>
                    <a:pt x="22769" y="21995"/>
                    <a:pt x="21301" y="19353"/>
                  </a:cubicBezTo>
                  <a:cubicBezTo>
                    <a:pt x="19834" y="16678"/>
                    <a:pt x="17224" y="14557"/>
                    <a:pt x="14223" y="14199"/>
                  </a:cubicBezTo>
                  <a:cubicBezTo>
                    <a:pt x="13922" y="14159"/>
                    <a:pt x="13618" y="14140"/>
                    <a:pt x="13314" y="14140"/>
                  </a:cubicBezTo>
                  <a:cubicBezTo>
                    <a:pt x="10589" y="14140"/>
                    <a:pt x="7845" y="15687"/>
                    <a:pt x="6818" y="18211"/>
                  </a:cubicBezTo>
                  <a:cubicBezTo>
                    <a:pt x="6786" y="13220"/>
                    <a:pt x="6786" y="8229"/>
                    <a:pt x="6753" y="3238"/>
                  </a:cubicBezTo>
                  <a:cubicBezTo>
                    <a:pt x="6753" y="2619"/>
                    <a:pt x="6753" y="1966"/>
                    <a:pt x="6459" y="1412"/>
                  </a:cubicBezTo>
                  <a:cubicBezTo>
                    <a:pt x="5978" y="482"/>
                    <a:pt x="4619" y="0"/>
                    <a:pt x="328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1"/>
            <p:cNvSpPr/>
            <p:nvPr/>
          </p:nvSpPr>
          <p:spPr>
            <a:xfrm>
              <a:off x="3671350" y="4386550"/>
              <a:ext cx="520325" cy="639375"/>
            </a:xfrm>
            <a:custGeom>
              <a:avLst/>
              <a:gdLst/>
              <a:ahLst/>
              <a:cxnLst/>
              <a:rect l="l" t="t" r="r" b="b"/>
              <a:pathLst>
                <a:path w="20813" h="25575" extrusionOk="0">
                  <a:moveTo>
                    <a:pt x="11320" y="0"/>
                  </a:moveTo>
                  <a:cubicBezTo>
                    <a:pt x="4894" y="0"/>
                    <a:pt x="1" y="4012"/>
                    <a:pt x="1" y="10700"/>
                  </a:cubicBezTo>
                  <a:lnTo>
                    <a:pt x="1" y="14875"/>
                  </a:lnTo>
                  <a:cubicBezTo>
                    <a:pt x="1" y="21660"/>
                    <a:pt x="4861" y="25574"/>
                    <a:pt x="11352" y="25574"/>
                  </a:cubicBezTo>
                  <a:cubicBezTo>
                    <a:pt x="13734" y="25574"/>
                    <a:pt x="15756" y="25118"/>
                    <a:pt x="17452" y="24237"/>
                  </a:cubicBezTo>
                  <a:cubicBezTo>
                    <a:pt x="19540" y="23128"/>
                    <a:pt x="20812" y="21236"/>
                    <a:pt x="19181" y="19148"/>
                  </a:cubicBezTo>
                  <a:cubicBezTo>
                    <a:pt x="18619" y="18430"/>
                    <a:pt x="18005" y="18168"/>
                    <a:pt x="17361" y="18168"/>
                  </a:cubicBezTo>
                  <a:cubicBezTo>
                    <a:pt x="16658" y="18168"/>
                    <a:pt x="15918" y="18480"/>
                    <a:pt x="15169" y="18855"/>
                  </a:cubicBezTo>
                  <a:cubicBezTo>
                    <a:pt x="14158" y="19376"/>
                    <a:pt x="13081" y="19605"/>
                    <a:pt x="11874" y="19605"/>
                  </a:cubicBezTo>
                  <a:cubicBezTo>
                    <a:pt x="8482" y="19605"/>
                    <a:pt x="6753" y="18039"/>
                    <a:pt x="6753" y="14842"/>
                  </a:cubicBezTo>
                  <a:lnTo>
                    <a:pt x="6753" y="10700"/>
                  </a:lnTo>
                  <a:cubicBezTo>
                    <a:pt x="6753" y="7535"/>
                    <a:pt x="8449" y="5937"/>
                    <a:pt x="11842" y="5937"/>
                  </a:cubicBezTo>
                  <a:cubicBezTo>
                    <a:pt x="13734" y="5937"/>
                    <a:pt x="15267" y="7340"/>
                    <a:pt x="16996" y="7340"/>
                  </a:cubicBezTo>
                  <a:cubicBezTo>
                    <a:pt x="18561" y="7340"/>
                    <a:pt x="19670" y="5448"/>
                    <a:pt x="19670" y="4045"/>
                  </a:cubicBezTo>
                  <a:cubicBezTo>
                    <a:pt x="19670" y="751"/>
                    <a:pt x="13603" y="0"/>
                    <a:pt x="1132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 name="Google Shape;678;p41"/>
          <p:cNvGrpSpPr/>
          <p:nvPr/>
        </p:nvGrpSpPr>
        <p:grpSpPr>
          <a:xfrm>
            <a:off x="681983" y="3604569"/>
            <a:ext cx="90480" cy="330897"/>
            <a:chOff x="3086650" y="238125"/>
            <a:chExt cx="1427125" cy="5219200"/>
          </a:xfrm>
        </p:grpSpPr>
        <p:sp>
          <p:nvSpPr>
            <p:cNvPr id="679" name="Google Shape;679;p41"/>
            <p:cNvSpPr/>
            <p:nvPr/>
          </p:nvSpPr>
          <p:spPr>
            <a:xfrm>
              <a:off x="3698275" y="645850"/>
              <a:ext cx="203900" cy="203900"/>
            </a:xfrm>
            <a:custGeom>
              <a:avLst/>
              <a:gdLst/>
              <a:ahLst/>
              <a:cxnLst/>
              <a:rect l="l" t="t" r="r" b="b"/>
              <a:pathLst>
                <a:path w="8156" h="8156" extrusionOk="0">
                  <a:moveTo>
                    <a:pt x="4078" y="1"/>
                  </a:moveTo>
                  <a:cubicBezTo>
                    <a:pt x="1827" y="1"/>
                    <a:pt x="0" y="1828"/>
                    <a:pt x="0" y="4078"/>
                  </a:cubicBezTo>
                  <a:cubicBezTo>
                    <a:pt x="0" y="6329"/>
                    <a:pt x="1827" y="8156"/>
                    <a:pt x="4078" y="8156"/>
                  </a:cubicBezTo>
                  <a:cubicBezTo>
                    <a:pt x="6328" y="8156"/>
                    <a:pt x="8155" y="6329"/>
                    <a:pt x="8155" y="4078"/>
                  </a:cubicBezTo>
                  <a:cubicBezTo>
                    <a:pt x="8155" y="1828"/>
                    <a:pt x="6328"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41"/>
            <p:cNvSpPr/>
            <p:nvPr/>
          </p:nvSpPr>
          <p:spPr>
            <a:xfrm>
              <a:off x="3086650" y="238125"/>
              <a:ext cx="1427125" cy="5219200"/>
            </a:xfrm>
            <a:custGeom>
              <a:avLst/>
              <a:gdLst/>
              <a:ahLst/>
              <a:cxnLst/>
              <a:rect l="l" t="t" r="r" b="b"/>
              <a:pathLst>
                <a:path w="57085" h="208768" extrusionOk="0">
                  <a:moveTo>
                    <a:pt x="36698" y="8155"/>
                  </a:moveTo>
                  <a:cubicBezTo>
                    <a:pt x="42015" y="8155"/>
                    <a:pt x="46549" y="11547"/>
                    <a:pt x="48245" y="16310"/>
                  </a:cubicBezTo>
                  <a:lnTo>
                    <a:pt x="44853" y="16310"/>
                  </a:lnTo>
                  <a:cubicBezTo>
                    <a:pt x="42602" y="16310"/>
                    <a:pt x="40775" y="18137"/>
                    <a:pt x="40775" y="20387"/>
                  </a:cubicBezTo>
                  <a:cubicBezTo>
                    <a:pt x="40775" y="22638"/>
                    <a:pt x="42602" y="24465"/>
                    <a:pt x="44853" y="24465"/>
                  </a:cubicBezTo>
                  <a:lnTo>
                    <a:pt x="48930" y="24465"/>
                  </a:lnTo>
                  <a:lnTo>
                    <a:pt x="48930" y="32620"/>
                  </a:lnTo>
                  <a:lnTo>
                    <a:pt x="8155" y="32620"/>
                  </a:lnTo>
                  <a:lnTo>
                    <a:pt x="8155" y="24465"/>
                  </a:lnTo>
                  <a:lnTo>
                    <a:pt x="12233" y="24465"/>
                  </a:lnTo>
                  <a:cubicBezTo>
                    <a:pt x="14483" y="24465"/>
                    <a:pt x="16310" y="22638"/>
                    <a:pt x="16310" y="20387"/>
                  </a:cubicBezTo>
                  <a:cubicBezTo>
                    <a:pt x="16310" y="18137"/>
                    <a:pt x="14483" y="16310"/>
                    <a:pt x="12233" y="16310"/>
                  </a:cubicBezTo>
                  <a:lnTo>
                    <a:pt x="8840" y="16310"/>
                  </a:lnTo>
                  <a:cubicBezTo>
                    <a:pt x="10536" y="11547"/>
                    <a:pt x="15071" y="8155"/>
                    <a:pt x="20388" y="8155"/>
                  </a:cubicBezTo>
                  <a:close/>
                  <a:moveTo>
                    <a:pt x="16310" y="40775"/>
                  </a:moveTo>
                  <a:lnTo>
                    <a:pt x="16310" y="128783"/>
                  </a:lnTo>
                  <a:lnTo>
                    <a:pt x="8155" y="132861"/>
                  </a:lnTo>
                  <a:lnTo>
                    <a:pt x="8155" y="40775"/>
                  </a:lnTo>
                  <a:close/>
                  <a:moveTo>
                    <a:pt x="48930" y="40775"/>
                  </a:moveTo>
                  <a:lnTo>
                    <a:pt x="48930" y="132861"/>
                  </a:lnTo>
                  <a:lnTo>
                    <a:pt x="40775" y="128783"/>
                  </a:lnTo>
                  <a:lnTo>
                    <a:pt x="40775" y="40775"/>
                  </a:lnTo>
                  <a:close/>
                  <a:moveTo>
                    <a:pt x="32620" y="40775"/>
                  </a:moveTo>
                  <a:lnTo>
                    <a:pt x="32620" y="129599"/>
                  </a:lnTo>
                  <a:lnTo>
                    <a:pt x="28543" y="133676"/>
                  </a:lnTo>
                  <a:lnTo>
                    <a:pt x="24465" y="129599"/>
                  </a:lnTo>
                  <a:lnTo>
                    <a:pt x="24465" y="40775"/>
                  </a:lnTo>
                  <a:close/>
                  <a:moveTo>
                    <a:pt x="37513" y="136253"/>
                  </a:moveTo>
                  <a:lnTo>
                    <a:pt x="47886" y="141440"/>
                  </a:lnTo>
                  <a:lnTo>
                    <a:pt x="37937" y="167992"/>
                  </a:lnTo>
                  <a:lnTo>
                    <a:pt x="19148" y="167992"/>
                  </a:lnTo>
                  <a:lnTo>
                    <a:pt x="9199" y="141440"/>
                  </a:lnTo>
                  <a:lnTo>
                    <a:pt x="19572" y="136253"/>
                  </a:lnTo>
                  <a:lnTo>
                    <a:pt x="25672" y="142320"/>
                  </a:lnTo>
                  <a:cubicBezTo>
                    <a:pt x="26455" y="143120"/>
                    <a:pt x="27499" y="143519"/>
                    <a:pt x="28543" y="143519"/>
                  </a:cubicBezTo>
                  <a:cubicBezTo>
                    <a:pt x="29586" y="143519"/>
                    <a:pt x="30630" y="143120"/>
                    <a:pt x="31413" y="142320"/>
                  </a:cubicBezTo>
                  <a:lnTo>
                    <a:pt x="37513" y="136253"/>
                  </a:lnTo>
                  <a:close/>
                  <a:moveTo>
                    <a:pt x="34903" y="176147"/>
                  </a:moveTo>
                  <a:lnTo>
                    <a:pt x="28543" y="193077"/>
                  </a:lnTo>
                  <a:lnTo>
                    <a:pt x="22182" y="176147"/>
                  </a:lnTo>
                  <a:close/>
                  <a:moveTo>
                    <a:pt x="20388" y="0"/>
                  </a:moveTo>
                  <a:cubicBezTo>
                    <a:pt x="9134" y="0"/>
                    <a:pt x="0" y="9134"/>
                    <a:pt x="0" y="20387"/>
                  </a:cubicBezTo>
                  <a:lnTo>
                    <a:pt x="0" y="139385"/>
                  </a:lnTo>
                  <a:cubicBezTo>
                    <a:pt x="0" y="139385"/>
                    <a:pt x="0" y="140265"/>
                    <a:pt x="261" y="140885"/>
                  </a:cubicBezTo>
                  <a:lnTo>
                    <a:pt x="24726" y="206125"/>
                  </a:lnTo>
                  <a:cubicBezTo>
                    <a:pt x="25313" y="207723"/>
                    <a:pt x="26846" y="208767"/>
                    <a:pt x="28543" y="208767"/>
                  </a:cubicBezTo>
                  <a:cubicBezTo>
                    <a:pt x="30239" y="208767"/>
                    <a:pt x="31772" y="207723"/>
                    <a:pt x="32359" y="206125"/>
                  </a:cubicBezTo>
                  <a:cubicBezTo>
                    <a:pt x="32359" y="206125"/>
                    <a:pt x="56824" y="140885"/>
                    <a:pt x="56824" y="140885"/>
                  </a:cubicBezTo>
                  <a:cubicBezTo>
                    <a:pt x="56889" y="140722"/>
                    <a:pt x="57085" y="140265"/>
                    <a:pt x="57085" y="139385"/>
                  </a:cubicBezTo>
                  <a:lnTo>
                    <a:pt x="57085" y="20387"/>
                  </a:lnTo>
                  <a:cubicBezTo>
                    <a:pt x="57085" y="9134"/>
                    <a:pt x="47951" y="0"/>
                    <a:pt x="3669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9" name="Google Shape;699;p41"/>
          <p:cNvSpPr txBox="1"/>
          <p:nvPr>
            <p:ph type="subTitle" idx="3"/>
          </p:nvPr>
        </p:nvSpPr>
        <p:spPr>
          <a:xfrm>
            <a:off x="1160780" y="1270635"/>
            <a:ext cx="2115185" cy="708025"/>
          </a:xfrm>
          <a:prstGeom prst="rect">
            <a:avLst/>
          </a:prstGeom>
        </p:spPr>
        <p:txBody>
          <a:bodyPr spcFirstLastPara="1" wrap="square" lIns="91425" tIns="91425" rIns="91425" bIns="91425" anchor="t" anchorCtr="0">
            <a:noAutofit/>
          </a:bodyPr>
          <a:lstStyle/>
          <a:p>
            <a:pPr marL="0" lvl="0" algn="l" eaLnBrk="1" fontAlgn="auto" latinLnBrk="0" hangingPunct="0">
              <a:lnSpc>
                <a:spcPct val="150000"/>
              </a:lnSpc>
              <a:defRPr/>
            </a:pPr>
            <a:r>
              <a:rPr lang="zh-CN" altLang="en-US" b="1" dirty="0">
                <a:solidFill>
                  <a:schemeClr val="bg1"/>
                </a:solidFill>
                <a:cs typeface="+mn-ea"/>
                <a:sym typeface="+mn-lt"/>
              </a:rPr>
              <a:t>用于修改商品基本数据如价格，数量，及商品的分类等</a:t>
            </a:r>
            <a:endParaRPr lang="en-US"/>
          </a:p>
          <a:p>
            <a:pPr marL="0" lvl="0" algn="l" eaLnBrk="1" fontAlgn="auto" latinLnBrk="0" hangingPunct="0">
              <a:lnSpc>
                <a:spcPct val="150000"/>
              </a:lnSpc>
              <a:defRPr/>
            </a:pPr>
            <a:endParaRPr lang="zh-CN" altLang="en-US" b="1" kern="0" dirty="0">
              <a:solidFill>
                <a:schemeClr val="bg1"/>
              </a:solidFill>
              <a:cs typeface="+mn-ea"/>
              <a:sym typeface="+mn-lt"/>
            </a:endParaRPr>
          </a:p>
          <a:p>
            <a:pPr lvl="0" hangingPunct="0">
              <a:lnSpc>
                <a:spcPct val="150000"/>
              </a:lnSpc>
              <a:defRPr/>
            </a:pPr>
            <a:endParaRPr lang="en-US"/>
          </a:p>
        </p:txBody>
      </p:sp>
      <p:sp>
        <p:nvSpPr>
          <p:cNvPr id="6" name="Google Shape;652;p41"/>
          <p:cNvSpPr txBox="1"/>
          <p:nvPr/>
        </p:nvSpPr>
        <p:spPr>
          <a:xfrm>
            <a:off x="681595" y="2211800"/>
            <a:ext cx="1577100" cy="408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L="914400" marR="0" lvl="1"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2pPr>
            <a:lvl3pPr marL="1371600" marR="0" lvl="2"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3pPr>
            <a:lvl4pPr marL="1828800" marR="0" lvl="3"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4pPr>
            <a:lvl5pPr marL="2286000" marR="0" lvl="4"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5pPr>
            <a:lvl6pPr marL="2743200" marR="0" lvl="5"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6pPr>
            <a:lvl7pPr marL="3200400" marR="0" lvl="6"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7pPr>
            <a:lvl8pPr marL="3657600" marR="0" lvl="7"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8pPr>
            <a:lvl9pPr marL="4114800" marR="0" lvl="8"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9pPr>
          </a:lstStyle>
          <a:p>
            <a:pPr lvl="0" hangingPunct="0">
              <a:lnSpc>
                <a:spcPct val="150000"/>
              </a:lnSpc>
              <a:defRPr/>
            </a:pPr>
            <a:r>
              <a:rPr lang="zh-CN" altLang="en-US" b="1" dirty="0">
                <a:solidFill>
                  <a:prstClr val="white"/>
                </a:solidFill>
                <a:cs typeface="+mn-ea"/>
                <a:sym typeface="+mn-lt"/>
              </a:rPr>
              <a:t>内容组成</a:t>
            </a:r>
            <a:endParaRPr lang="en-US"/>
          </a:p>
        </p:txBody>
      </p:sp>
      <p:sp>
        <p:nvSpPr>
          <p:cNvPr id="2" name="Google Shape;699;p41"/>
          <p:cNvSpPr txBox="1"/>
          <p:nvPr/>
        </p:nvSpPr>
        <p:spPr>
          <a:xfrm>
            <a:off x="1160780" y="2552065"/>
            <a:ext cx="1983105" cy="7962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1pPr>
            <a:lvl2pPr marL="914400" marR="0" lvl="1"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2pPr>
            <a:lvl3pPr marL="1371600" marR="0" lvl="2"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3pPr>
            <a:lvl4pPr marL="1828800" marR="0" lvl="3"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4pPr>
            <a:lvl5pPr marL="2286000" marR="0" lvl="4"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5pPr>
            <a:lvl6pPr marL="2743200" marR="0" lvl="5"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6pPr>
            <a:lvl7pPr marL="3200400" marR="0" lvl="6"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7pPr>
            <a:lvl8pPr marL="3657600" marR="0" lvl="7"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8pPr>
            <a:lvl9pPr marL="4114800" marR="0" lvl="8"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9pPr>
          </a:lstStyle>
          <a:p>
            <a:pPr marL="0" indent="0" algn="l" eaLnBrk="1" fontAlgn="auto" latinLnBrk="0" hangingPunct="1"/>
            <a:r>
              <a:rPr lang="zh-CN" altLang="en-US" dirty="0">
                <a:solidFill>
                  <a:prstClr val="white"/>
                </a:solidFill>
                <a:cs typeface="+mn-ea"/>
                <a:sym typeface="+mn-lt"/>
              </a:rPr>
              <a:t>使用表格形式分页清晰展示</a:t>
            </a:r>
            <a:r>
              <a:rPr lang="zh-CN" altLang="en-US">
                <a:sym typeface="+mn-ea"/>
              </a:rPr>
              <a:t>所有商品的列表。可以添加、编辑、删除商品。</a:t>
            </a:r>
            <a:endParaRPr lang="en-US"/>
          </a:p>
        </p:txBody>
      </p:sp>
      <p:sp>
        <p:nvSpPr>
          <p:cNvPr id="3" name="Google Shape;652;p41"/>
          <p:cNvSpPr txBox="1"/>
          <p:nvPr/>
        </p:nvSpPr>
        <p:spPr>
          <a:xfrm>
            <a:off x="720965" y="3516090"/>
            <a:ext cx="1577100" cy="408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L="914400" marR="0" lvl="1"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2pPr>
            <a:lvl3pPr marL="1371600" marR="0" lvl="2"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3pPr>
            <a:lvl4pPr marL="1828800" marR="0" lvl="3"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4pPr>
            <a:lvl5pPr marL="2286000" marR="0" lvl="4"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5pPr>
            <a:lvl6pPr marL="2743200" marR="0" lvl="5"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6pPr>
            <a:lvl7pPr marL="3200400" marR="0" lvl="6"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7pPr>
            <a:lvl8pPr marL="3657600" marR="0" lvl="7"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8pPr>
            <a:lvl9pPr marL="4114800" marR="0" lvl="8"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9pPr>
          </a:lstStyle>
          <a:p>
            <a:pPr lvl="0" hangingPunct="0">
              <a:lnSpc>
                <a:spcPct val="150000"/>
              </a:lnSpc>
              <a:defRPr/>
            </a:pPr>
            <a:r>
              <a:rPr lang="zh-CN" altLang="en-US" b="1" dirty="0">
                <a:solidFill>
                  <a:prstClr val="white"/>
                </a:solidFill>
                <a:cs typeface="+mn-ea"/>
                <a:sym typeface="+mn-lt"/>
              </a:rPr>
              <a:t>项目思路</a:t>
            </a:r>
            <a:endParaRPr lang="en-US"/>
          </a:p>
        </p:txBody>
      </p:sp>
      <p:sp>
        <p:nvSpPr>
          <p:cNvPr id="4" name="Google Shape;699;p41"/>
          <p:cNvSpPr txBox="1"/>
          <p:nvPr/>
        </p:nvSpPr>
        <p:spPr>
          <a:xfrm>
            <a:off x="1101725" y="3749675"/>
            <a:ext cx="3537585" cy="80327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1pPr>
            <a:lvl2pPr marL="914400" marR="0" lvl="1"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2pPr>
            <a:lvl3pPr marL="1371600" marR="0" lvl="2"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3pPr>
            <a:lvl4pPr marL="1828800" marR="0" lvl="3"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4pPr>
            <a:lvl5pPr marL="2286000" marR="0" lvl="4"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5pPr>
            <a:lvl6pPr marL="2743200" marR="0" lvl="5"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6pPr>
            <a:lvl7pPr marL="3200400" marR="0" lvl="6"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7pPr>
            <a:lvl8pPr marL="3657600" marR="0" lvl="7"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8pPr>
            <a:lvl9pPr marL="4114800" marR="0" lvl="8"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9pPr>
          </a:lstStyle>
          <a:p>
            <a:pPr marL="0" lvl="0" algn="l" eaLnBrk="1" fontAlgn="auto" latinLnBrk="0" hangingPunct="0">
              <a:lnSpc>
                <a:spcPct val="150000"/>
              </a:lnSpc>
              <a:defRPr/>
            </a:pPr>
            <a:r>
              <a:rPr lang="zh-CN" altLang="en-US" b="1" dirty="0">
                <a:solidFill>
                  <a:prstClr val="white"/>
                </a:solidFill>
                <a:cs typeface="+mn-ea"/>
                <a:sym typeface="+mn-lt"/>
              </a:rPr>
              <a:t>渲染页面使用表格形式，页面按钮功能清晰可见，实现模糊搜索和精准查找，分页管理数据展示数量</a:t>
            </a:r>
            <a:endParaRPr lang="en-US"/>
          </a:p>
        </p:txBody>
      </p:sp>
      <p:pic>
        <p:nvPicPr>
          <p:cNvPr id="5" name="图片 4"/>
          <p:cNvPicPr>
            <a:picLocks noChangeAspect="1"/>
          </p:cNvPicPr>
          <p:nvPr/>
        </p:nvPicPr>
        <p:blipFill>
          <a:blip r:embed="rId2"/>
          <a:stretch>
            <a:fillRect/>
          </a:stretch>
        </p:blipFill>
        <p:spPr>
          <a:xfrm>
            <a:off x="3582670" y="518160"/>
            <a:ext cx="5103495" cy="295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645" name="Shape 645"/>
        <p:cNvGrpSpPr/>
        <p:nvPr/>
      </p:nvGrpSpPr>
      <p:grpSpPr>
        <a:xfrm>
          <a:off x="0" y="0"/>
          <a:ext cx="0" cy="0"/>
          <a:chOff x="0" y="0"/>
          <a:chExt cx="0" cy="0"/>
        </a:xfrm>
      </p:grpSpPr>
      <p:pic>
        <p:nvPicPr>
          <p:cNvPr id="646" name="Google Shape;646;p41"/>
          <p:cNvPicPr preferRelativeResize="0"/>
          <p:nvPr/>
        </p:nvPicPr>
        <p:blipFill rotWithShape="1">
          <a:blip r:embed="rId1"/>
          <a:srcRect l="13058" t="14965" b="58884"/>
          <a:stretch>
            <a:fillRect/>
          </a:stretch>
        </p:blipFill>
        <p:spPr>
          <a:xfrm>
            <a:off x="2274575" y="3981301"/>
            <a:ext cx="6869420" cy="1162198"/>
          </a:xfrm>
          <a:prstGeom prst="rect">
            <a:avLst/>
          </a:prstGeom>
          <a:noFill/>
          <a:ln>
            <a:noFill/>
          </a:ln>
        </p:spPr>
      </p:pic>
      <p:sp>
        <p:nvSpPr>
          <p:cNvPr id="647" name="Google Shape;647;p41"/>
          <p:cNvSpPr txBox="1"/>
          <p:nvPr>
            <p:ph type="ctrTitle"/>
          </p:nvPr>
        </p:nvSpPr>
        <p:spPr>
          <a:xfrm>
            <a:off x="0" y="296545"/>
            <a:ext cx="2623185" cy="4006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400" kern="1200" noProof="0" dirty="0">
                <a:ln>
                  <a:noFill/>
                </a:ln>
                <a:solidFill>
                  <a:prstClr val="white"/>
                </a:solidFill>
                <a:effectLst/>
                <a:uLnTx/>
                <a:uFillTx/>
                <a:cs typeface="+mn-ea"/>
                <a:sym typeface="+mn-lt"/>
              </a:rPr>
              <a:t>项目内容概述</a:t>
            </a:r>
            <a:endParaRPr lang="en-US" sz="2400"/>
          </a:p>
        </p:txBody>
      </p:sp>
      <p:sp>
        <p:nvSpPr>
          <p:cNvPr id="649" name="Google Shape;649;p41"/>
          <p:cNvSpPr/>
          <p:nvPr/>
        </p:nvSpPr>
        <p:spPr>
          <a:xfrm rot="-5400000">
            <a:off x="422253" y="103619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41"/>
          <p:cNvSpPr/>
          <p:nvPr/>
        </p:nvSpPr>
        <p:spPr>
          <a:xfrm rot="-5400000">
            <a:off x="411158" y="2200149"/>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41"/>
          <p:cNvSpPr/>
          <p:nvPr/>
        </p:nvSpPr>
        <p:spPr>
          <a:xfrm rot="-5400000">
            <a:off x="382283" y="3515869"/>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41"/>
          <p:cNvSpPr txBox="1"/>
          <p:nvPr>
            <p:ph type="subTitle" idx="2"/>
          </p:nvPr>
        </p:nvSpPr>
        <p:spPr>
          <a:xfrm>
            <a:off x="711835" y="1050925"/>
            <a:ext cx="2382520" cy="408305"/>
          </a:xfrm>
          <a:prstGeom prst="rect">
            <a:avLst/>
          </a:prstGeom>
        </p:spPr>
        <p:txBody>
          <a:bodyPr spcFirstLastPara="1" wrap="square" lIns="91425" tIns="91425" rIns="91425" bIns="91425" anchor="b" anchorCtr="0">
            <a:noAutofit/>
          </a:bodyPr>
          <a:lstStyle/>
          <a:p>
            <a:pPr lvl="0" hangingPunct="0">
              <a:lnSpc>
                <a:spcPct val="150000"/>
              </a:lnSpc>
              <a:defRPr/>
            </a:pPr>
            <a:r>
              <a:rPr lang="zh-CN" altLang="en-US" b="1" dirty="0">
                <a:solidFill>
                  <a:schemeClr val="bg1"/>
                </a:solidFill>
                <a:cs typeface="+mn-ea"/>
                <a:sym typeface="+mn-lt"/>
              </a:rPr>
              <a:t>订单管理和数据统计</a:t>
            </a:r>
            <a:endParaRPr lang="en-US"/>
          </a:p>
        </p:txBody>
      </p:sp>
      <p:sp>
        <p:nvSpPr>
          <p:cNvPr id="677" name="Google Shape;677;p41"/>
          <p:cNvSpPr/>
          <p:nvPr/>
        </p:nvSpPr>
        <p:spPr>
          <a:xfrm>
            <a:off x="529374" y="1162028"/>
            <a:ext cx="330856" cy="309958"/>
          </a:xfrm>
          <a:custGeom>
            <a:avLst/>
            <a:gdLst/>
            <a:ahLst/>
            <a:cxnLst/>
            <a:rect l="l" t="t" r="r" b="b"/>
            <a:pathLst>
              <a:path w="208742" h="195557" extrusionOk="0">
                <a:moveTo>
                  <a:pt x="76590" y="36642"/>
                </a:moveTo>
                <a:lnTo>
                  <a:pt x="76590" y="42818"/>
                </a:lnTo>
                <a:lnTo>
                  <a:pt x="58062" y="42818"/>
                </a:lnTo>
                <a:lnTo>
                  <a:pt x="58062" y="36642"/>
                </a:lnTo>
                <a:close/>
                <a:moveTo>
                  <a:pt x="124971" y="6177"/>
                </a:moveTo>
                <a:cubicBezTo>
                  <a:pt x="135975" y="6177"/>
                  <a:pt x="144921" y="15123"/>
                  <a:pt x="144921" y="26127"/>
                </a:cubicBezTo>
                <a:lnTo>
                  <a:pt x="144921" y="30465"/>
                </a:lnTo>
                <a:lnTo>
                  <a:pt x="137936" y="30465"/>
                </a:lnTo>
                <a:lnTo>
                  <a:pt x="137936" y="26127"/>
                </a:lnTo>
                <a:cubicBezTo>
                  <a:pt x="137936" y="18995"/>
                  <a:pt x="132103" y="13162"/>
                  <a:pt x="124971" y="13162"/>
                </a:cubicBezTo>
                <a:lnTo>
                  <a:pt x="118108" y="13162"/>
                </a:lnTo>
                <a:cubicBezTo>
                  <a:pt x="116417" y="13162"/>
                  <a:pt x="115020" y="14559"/>
                  <a:pt x="115020" y="16250"/>
                </a:cubicBezTo>
                <a:cubicBezTo>
                  <a:pt x="115020" y="17966"/>
                  <a:pt x="116417" y="19338"/>
                  <a:pt x="118108" y="19338"/>
                </a:cubicBezTo>
                <a:lnTo>
                  <a:pt x="124971" y="19338"/>
                </a:lnTo>
                <a:cubicBezTo>
                  <a:pt x="128696" y="19338"/>
                  <a:pt x="131760" y="22402"/>
                  <a:pt x="131760" y="26127"/>
                </a:cubicBezTo>
                <a:lnTo>
                  <a:pt x="131760" y="30465"/>
                </a:lnTo>
                <a:lnTo>
                  <a:pt x="129088" y="30465"/>
                </a:lnTo>
                <a:cubicBezTo>
                  <a:pt x="127372" y="30465"/>
                  <a:pt x="126000" y="31838"/>
                  <a:pt x="126000" y="33553"/>
                </a:cubicBezTo>
                <a:lnTo>
                  <a:pt x="126000" y="42818"/>
                </a:lnTo>
                <a:lnTo>
                  <a:pt x="82766" y="42818"/>
                </a:lnTo>
                <a:lnTo>
                  <a:pt x="82766" y="33553"/>
                </a:lnTo>
                <a:cubicBezTo>
                  <a:pt x="82766" y="31838"/>
                  <a:pt x="81369" y="30465"/>
                  <a:pt x="79678" y="30465"/>
                </a:cubicBezTo>
                <a:lnTo>
                  <a:pt x="77007" y="30465"/>
                </a:lnTo>
                <a:lnTo>
                  <a:pt x="77007" y="26127"/>
                </a:lnTo>
                <a:cubicBezTo>
                  <a:pt x="77007" y="22402"/>
                  <a:pt x="80046" y="19338"/>
                  <a:pt x="83796" y="19338"/>
                </a:cubicBezTo>
                <a:lnTo>
                  <a:pt x="103746" y="19338"/>
                </a:lnTo>
                <a:cubicBezTo>
                  <a:pt x="105462" y="19338"/>
                  <a:pt x="106834" y="17966"/>
                  <a:pt x="106834" y="16250"/>
                </a:cubicBezTo>
                <a:cubicBezTo>
                  <a:pt x="106834" y="14559"/>
                  <a:pt x="105462" y="13162"/>
                  <a:pt x="103746" y="13162"/>
                </a:cubicBezTo>
                <a:lnTo>
                  <a:pt x="83796" y="13162"/>
                </a:lnTo>
                <a:cubicBezTo>
                  <a:pt x="76639" y="13162"/>
                  <a:pt x="70831" y="18995"/>
                  <a:pt x="70831" y="26127"/>
                </a:cubicBezTo>
                <a:lnTo>
                  <a:pt x="70831" y="30465"/>
                </a:lnTo>
                <a:lnTo>
                  <a:pt x="63821" y="30465"/>
                </a:lnTo>
                <a:lnTo>
                  <a:pt x="63821" y="26127"/>
                </a:lnTo>
                <a:cubicBezTo>
                  <a:pt x="63821" y="15123"/>
                  <a:pt x="72791" y="6177"/>
                  <a:pt x="83796" y="6177"/>
                </a:cubicBezTo>
                <a:close/>
                <a:moveTo>
                  <a:pt x="150705" y="36642"/>
                </a:moveTo>
                <a:lnTo>
                  <a:pt x="150705" y="42818"/>
                </a:lnTo>
                <a:lnTo>
                  <a:pt x="132176" y="42818"/>
                </a:lnTo>
                <a:lnTo>
                  <a:pt x="132176" y="36642"/>
                </a:lnTo>
                <a:close/>
                <a:moveTo>
                  <a:pt x="114456" y="122643"/>
                </a:moveTo>
                <a:lnTo>
                  <a:pt x="114456" y="134579"/>
                </a:lnTo>
                <a:lnTo>
                  <a:pt x="94286" y="134579"/>
                </a:lnTo>
                <a:lnTo>
                  <a:pt x="94286" y="122643"/>
                </a:lnTo>
                <a:close/>
                <a:moveTo>
                  <a:pt x="114456" y="140755"/>
                </a:moveTo>
                <a:lnTo>
                  <a:pt x="114456" y="152274"/>
                </a:lnTo>
                <a:lnTo>
                  <a:pt x="104383" y="155436"/>
                </a:lnTo>
                <a:lnTo>
                  <a:pt x="94286" y="152274"/>
                </a:lnTo>
                <a:lnTo>
                  <a:pt x="94286" y="140755"/>
                </a:lnTo>
                <a:close/>
                <a:moveTo>
                  <a:pt x="83796" y="1"/>
                </a:moveTo>
                <a:cubicBezTo>
                  <a:pt x="69385" y="1"/>
                  <a:pt x="57645" y="11716"/>
                  <a:pt x="57645" y="26127"/>
                </a:cubicBezTo>
                <a:lnTo>
                  <a:pt x="57645" y="30465"/>
                </a:lnTo>
                <a:lnTo>
                  <a:pt x="54974" y="30465"/>
                </a:lnTo>
                <a:cubicBezTo>
                  <a:pt x="53258" y="30465"/>
                  <a:pt x="51885" y="31838"/>
                  <a:pt x="51885" y="33553"/>
                </a:cubicBezTo>
                <a:lnTo>
                  <a:pt x="51885" y="42818"/>
                </a:lnTo>
                <a:lnTo>
                  <a:pt x="40097" y="42818"/>
                </a:lnTo>
                <a:cubicBezTo>
                  <a:pt x="38406" y="42818"/>
                  <a:pt x="37009" y="44190"/>
                  <a:pt x="37009" y="45906"/>
                </a:cubicBezTo>
                <a:cubicBezTo>
                  <a:pt x="37009" y="47597"/>
                  <a:pt x="38406" y="48994"/>
                  <a:pt x="40097" y="48994"/>
                </a:cubicBezTo>
                <a:lnTo>
                  <a:pt x="189184" y="48994"/>
                </a:lnTo>
                <a:cubicBezTo>
                  <a:pt x="196561" y="48994"/>
                  <a:pt x="202565" y="54999"/>
                  <a:pt x="202565" y="62376"/>
                </a:cubicBezTo>
                <a:lnTo>
                  <a:pt x="202565" y="89532"/>
                </a:lnTo>
                <a:cubicBezTo>
                  <a:pt x="202565" y="95928"/>
                  <a:pt x="198031" y="101443"/>
                  <a:pt x="191781" y="102668"/>
                </a:cubicBezTo>
                <a:lnTo>
                  <a:pt x="117275" y="116467"/>
                </a:lnTo>
                <a:lnTo>
                  <a:pt x="91492" y="116467"/>
                </a:lnTo>
                <a:lnTo>
                  <a:pt x="16985" y="102668"/>
                </a:lnTo>
                <a:cubicBezTo>
                  <a:pt x="10735" y="101443"/>
                  <a:pt x="6177" y="95928"/>
                  <a:pt x="6177" y="89532"/>
                </a:cubicBezTo>
                <a:lnTo>
                  <a:pt x="6177" y="62376"/>
                </a:lnTo>
                <a:cubicBezTo>
                  <a:pt x="6177" y="54999"/>
                  <a:pt x="12181" y="48994"/>
                  <a:pt x="19558" y="48994"/>
                </a:cubicBezTo>
                <a:lnTo>
                  <a:pt x="25759" y="48994"/>
                </a:lnTo>
                <a:cubicBezTo>
                  <a:pt x="27475" y="48994"/>
                  <a:pt x="28847" y="47597"/>
                  <a:pt x="28847" y="45906"/>
                </a:cubicBezTo>
                <a:cubicBezTo>
                  <a:pt x="28847" y="44190"/>
                  <a:pt x="27475" y="42818"/>
                  <a:pt x="25759" y="42818"/>
                </a:cubicBezTo>
                <a:lnTo>
                  <a:pt x="19558" y="42818"/>
                </a:lnTo>
                <a:cubicBezTo>
                  <a:pt x="8774" y="42818"/>
                  <a:pt x="0" y="51592"/>
                  <a:pt x="0" y="62376"/>
                </a:cubicBezTo>
                <a:lnTo>
                  <a:pt x="0" y="89532"/>
                </a:lnTo>
                <a:cubicBezTo>
                  <a:pt x="0" y="96026"/>
                  <a:pt x="3211" y="101884"/>
                  <a:pt x="8235" y="105462"/>
                </a:cubicBezTo>
                <a:lnTo>
                  <a:pt x="8235" y="175998"/>
                </a:lnTo>
                <a:cubicBezTo>
                  <a:pt x="8235" y="186782"/>
                  <a:pt x="17009" y="195556"/>
                  <a:pt x="27793" y="195556"/>
                </a:cubicBezTo>
                <a:lnTo>
                  <a:pt x="149038" y="195556"/>
                </a:lnTo>
                <a:cubicBezTo>
                  <a:pt x="150754" y="195556"/>
                  <a:pt x="152126" y="194159"/>
                  <a:pt x="152126" y="192468"/>
                </a:cubicBezTo>
                <a:cubicBezTo>
                  <a:pt x="152126" y="190753"/>
                  <a:pt x="150754" y="189380"/>
                  <a:pt x="149038" y="189380"/>
                </a:cubicBezTo>
                <a:lnTo>
                  <a:pt x="27793" y="189380"/>
                </a:lnTo>
                <a:cubicBezTo>
                  <a:pt x="20416" y="189380"/>
                  <a:pt x="14412" y="183376"/>
                  <a:pt x="14412" y="175998"/>
                </a:cubicBezTo>
                <a:lnTo>
                  <a:pt x="14412" y="108403"/>
                </a:lnTo>
                <a:cubicBezTo>
                  <a:pt x="14877" y="108526"/>
                  <a:pt x="15343" y="108648"/>
                  <a:pt x="15833" y="108746"/>
                </a:cubicBezTo>
                <a:lnTo>
                  <a:pt x="88109" y="122128"/>
                </a:lnTo>
                <a:lnTo>
                  <a:pt x="88109" y="154553"/>
                </a:lnTo>
                <a:cubicBezTo>
                  <a:pt x="88109" y="155901"/>
                  <a:pt x="88992" y="157102"/>
                  <a:pt x="90291" y="157494"/>
                </a:cubicBezTo>
                <a:lnTo>
                  <a:pt x="103452" y="161612"/>
                </a:lnTo>
                <a:cubicBezTo>
                  <a:pt x="103746" y="161710"/>
                  <a:pt x="104065" y="161759"/>
                  <a:pt x="104383" y="161759"/>
                </a:cubicBezTo>
                <a:cubicBezTo>
                  <a:pt x="104677" y="161759"/>
                  <a:pt x="104996" y="161710"/>
                  <a:pt x="105290" y="161612"/>
                </a:cubicBezTo>
                <a:lnTo>
                  <a:pt x="118476" y="157494"/>
                </a:lnTo>
                <a:cubicBezTo>
                  <a:pt x="119750" y="157102"/>
                  <a:pt x="120633" y="155901"/>
                  <a:pt x="120633" y="154553"/>
                </a:cubicBezTo>
                <a:lnTo>
                  <a:pt x="120633" y="122128"/>
                </a:lnTo>
                <a:lnTo>
                  <a:pt x="192958" y="108722"/>
                </a:lnTo>
                <a:cubicBezTo>
                  <a:pt x="193424" y="108648"/>
                  <a:pt x="193889" y="108526"/>
                  <a:pt x="194330" y="108403"/>
                </a:cubicBezTo>
                <a:lnTo>
                  <a:pt x="194330" y="175998"/>
                </a:lnTo>
                <a:cubicBezTo>
                  <a:pt x="194330" y="183376"/>
                  <a:pt x="188326" y="189380"/>
                  <a:pt x="180949" y="189380"/>
                </a:cubicBezTo>
                <a:lnTo>
                  <a:pt x="163498" y="189380"/>
                </a:lnTo>
                <a:cubicBezTo>
                  <a:pt x="161783" y="189380"/>
                  <a:pt x="160410" y="190753"/>
                  <a:pt x="160410" y="192468"/>
                </a:cubicBezTo>
                <a:cubicBezTo>
                  <a:pt x="160410" y="194159"/>
                  <a:pt x="161783" y="195556"/>
                  <a:pt x="163498" y="195556"/>
                </a:cubicBezTo>
                <a:lnTo>
                  <a:pt x="180949" y="195556"/>
                </a:lnTo>
                <a:cubicBezTo>
                  <a:pt x="191732" y="195556"/>
                  <a:pt x="200507" y="186782"/>
                  <a:pt x="200507" y="175998"/>
                </a:cubicBezTo>
                <a:lnTo>
                  <a:pt x="200507" y="105462"/>
                </a:lnTo>
                <a:cubicBezTo>
                  <a:pt x="205531" y="101884"/>
                  <a:pt x="208742" y="96026"/>
                  <a:pt x="208742" y="89532"/>
                </a:cubicBezTo>
                <a:lnTo>
                  <a:pt x="208742" y="62376"/>
                </a:lnTo>
                <a:cubicBezTo>
                  <a:pt x="208742" y="51592"/>
                  <a:pt x="199967" y="42818"/>
                  <a:pt x="189184" y="42818"/>
                </a:cubicBezTo>
                <a:lnTo>
                  <a:pt x="156856" y="42818"/>
                </a:lnTo>
                <a:lnTo>
                  <a:pt x="156856" y="33553"/>
                </a:lnTo>
                <a:cubicBezTo>
                  <a:pt x="156856" y="31838"/>
                  <a:pt x="155484" y="30465"/>
                  <a:pt x="153768" y="30465"/>
                </a:cubicBezTo>
                <a:lnTo>
                  <a:pt x="151097" y="30465"/>
                </a:lnTo>
                <a:lnTo>
                  <a:pt x="151097" y="26127"/>
                </a:lnTo>
                <a:cubicBezTo>
                  <a:pt x="151097" y="11716"/>
                  <a:pt x="139382" y="1"/>
                  <a:pt x="12497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1" name="Google Shape;681;p41"/>
          <p:cNvGrpSpPr/>
          <p:nvPr/>
        </p:nvGrpSpPr>
        <p:grpSpPr>
          <a:xfrm>
            <a:off x="574995" y="2316730"/>
            <a:ext cx="333016" cy="330891"/>
            <a:chOff x="1190625" y="243100"/>
            <a:chExt cx="5252625" cy="5219100"/>
          </a:xfrm>
        </p:grpSpPr>
        <p:sp>
          <p:nvSpPr>
            <p:cNvPr id="682" name="Google Shape;682;p41"/>
            <p:cNvSpPr/>
            <p:nvPr/>
          </p:nvSpPr>
          <p:spPr>
            <a:xfrm>
              <a:off x="1190625" y="243100"/>
              <a:ext cx="358025" cy="407675"/>
            </a:xfrm>
            <a:custGeom>
              <a:avLst/>
              <a:gdLst/>
              <a:ahLst/>
              <a:cxnLst/>
              <a:rect l="l" t="t" r="r" b="b"/>
              <a:pathLst>
                <a:path w="14321" h="16307" extrusionOk="0">
                  <a:moveTo>
                    <a:pt x="4090" y="0"/>
                  </a:moveTo>
                  <a:cubicBezTo>
                    <a:pt x="3559" y="0"/>
                    <a:pt x="3023" y="105"/>
                    <a:pt x="2512" y="323"/>
                  </a:cubicBezTo>
                  <a:cubicBezTo>
                    <a:pt x="979" y="943"/>
                    <a:pt x="0" y="2443"/>
                    <a:pt x="0" y="4074"/>
                  </a:cubicBezTo>
                  <a:lnTo>
                    <a:pt x="0" y="12229"/>
                  </a:lnTo>
                  <a:cubicBezTo>
                    <a:pt x="0" y="14480"/>
                    <a:pt x="1827" y="16307"/>
                    <a:pt x="4077" y="16307"/>
                  </a:cubicBezTo>
                  <a:cubicBezTo>
                    <a:pt x="5904" y="16307"/>
                    <a:pt x="7437" y="15132"/>
                    <a:pt x="7959" y="13469"/>
                  </a:cubicBezTo>
                  <a:cubicBezTo>
                    <a:pt x="8545" y="13768"/>
                    <a:pt x="9194" y="13920"/>
                    <a:pt x="9842" y="13920"/>
                  </a:cubicBezTo>
                  <a:cubicBezTo>
                    <a:pt x="10889" y="13920"/>
                    <a:pt x="11936" y="13524"/>
                    <a:pt x="12722" y="12718"/>
                  </a:cubicBezTo>
                  <a:cubicBezTo>
                    <a:pt x="14320" y="11153"/>
                    <a:pt x="14320" y="8543"/>
                    <a:pt x="12722" y="6977"/>
                  </a:cubicBezTo>
                  <a:lnTo>
                    <a:pt x="6948" y="1204"/>
                  </a:lnTo>
                  <a:cubicBezTo>
                    <a:pt x="6187" y="421"/>
                    <a:pt x="5150" y="0"/>
                    <a:pt x="409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41"/>
            <p:cNvSpPr/>
            <p:nvPr/>
          </p:nvSpPr>
          <p:spPr>
            <a:xfrm>
              <a:off x="1190625" y="866050"/>
              <a:ext cx="203875" cy="203900"/>
            </a:xfrm>
            <a:custGeom>
              <a:avLst/>
              <a:gdLst/>
              <a:ahLst/>
              <a:cxnLst/>
              <a:rect l="l" t="t" r="r" b="b"/>
              <a:pathLst>
                <a:path w="8155" h="8156" extrusionOk="0">
                  <a:moveTo>
                    <a:pt x="4077" y="0"/>
                  </a:moveTo>
                  <a:cubicBezTo>
                    <a:pt x="1827" y="0"/>
                    <a:pt x="0" y="1827"/>
                    <a:pt x="0" y="4078"/>
                  </a:cubicBezTo>
                  <a:cubicBezTo>
                    <a:pt x="0" y="6329"/>
                    <a:pt x="1827" y="8155"/>
                    <a:pt x="4077" y="8155"/>
                  </a:cubicBezTo>
                  <a:cubicBezTo>
                    <a:pt x="6328" y="8155"/>
                    <a:pt x="8155" y="6329"/>
                    <a:pt x="8155" y="4078"/>
                  </a:cubicBez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41"/>
            <p:cNvSpPr/>
            <p:nvPr/>
          </p:nvSpPr>
          <p:spPr>
            <a:xfrm>
              <a:off x="1190625" y="2122725"/>
              <a:ext cx="203875" cy="203900"/>
            </a:xfrm>
            <a:custGeom>
              <a:avLst/>
              <a:gdLst/>
              <a:ahLst/>
              <a:cxnLst/>
              <a:rect l="l" t="t" r="r" b="b"/>
              <a:pathLst>
                <a:path w="8155" h="8156" extrusionOk="0">
                  <a:moveTo>
                    <a:pt x="4077" y="1"/>
                  </a:moveTo>
                  <a:cubicBezTo>
                    <a:pt x="1827" y="1"/>
                    <a:pt x="0" y="1827"/>
                    <a:pt x="0" y="4078"/>
                  </a:cubicBezTo>
                  <a:cubicBezTo>
                    <a:pt x="0" y="6329"/>
                    <a:pt x="1827" y="8155"/>
                    <a:pt x="4077" y="8155"/>
                  </a:cubicBezTo>
                  <a:cubicBezTo>
                    <a:pt x="6328" y="8155"/>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41"/>
            <p:cNvSpPr/>
            <p:nvPr/>
          </p:nvSpPr>
          <p:spPr>
            <a:xfrm>
              <a:off x="1190625" y="1284400"/>
              <a:ext cx="203875" cy="623050"/>
            </a:xfrm>
            <a:custGeom>
              <a:avLst/>
              <a:gdLst/>
              <a:ahLst/>
              <a:cxnLst/>
              <a:rect l="l" t="t" r="r" b="b"/>
              <a:pathLst>
                <a:path w="8155" h="24922" extrusionOk="0">
                  <a:moveTo>
                    <a:pt x="4077" y="0"/>
                  </a:moveTo>
                  <a:cubicBezTo>
                    <a:pt x="1827" y="0"/>
                    <a:pt x="0" y="1860"/>
                    <a:pt x="0" y="4078"/>
                  </a:cubicBezTo>
                  <a:lnTo>
                    <a:pt x="0" y="20844"/>
                  </a:lnTo>
                  <a:cubicBezTo>
                    <a:pt x="0" y="23095"/>
                    <a:pt x="1827" y="24922"/>
                    <a:pt x="4077" y="24922"/>
                  </a:cubicBezTo>
                  <a:cubicBezTo>
                    <a:pt x="6328" y="24922"/>
                    <a:pt x="8155" y="23095"/>
                    <a:pt x="8155" y="20844"/>
                  </a:cubicBezTo>
                  <a:lnTo>
                    <a:pt x="8155" y="4078"/>
                  </a:lnTo>
                  <a:cubicBezTo>
                    <a:pt x="8155" y="1860"/>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41"/>
            <p:cNvSpPr/>
            <p:nvPr/>
          </p:nvSpPr>
          <p:spPr>
            <a:xfrm>
              <a:off x="1190625" y="3379400"/>
              <a:ext cx="203875" cy="203900"/>
            </a:xfrm>
            <a:custGeom>
              <a:avLst/>
              <a:gdLst/>
              <a:ahLst/>
              <a:cxnLst/>
              <a:rect l="l" t="t" r="r" b="b"/>
              <a:pathLst>
                <a:path w="8155" h="8156" extrusionOk="0">
                  <a:moveTo>
                    <a:pt x="4077" y="1"/>
                  </a:moveTo>
                  <a:cubicBezTo>
                    <a:pt x="1827" y="1"/>
                    <a:pt x="0" y="1827"/>
                    <a:pt x="0" y="4078"/>
                  </a:cubicBezTo>
                  <a:cubicBezTo>
                    <a:pt x="0" y="6329"/>
                    <a:pt x="1827" y="8156"/>
                    <a:pt x="4077" y="8156"/>
                  </a:cubicBezTo>
                  <a:cubicBezTo>
                    <a:pt x="6328" y="8156"/>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41"/>
            <p:cNvSpPr/>
            <p:nvPr/>
          </p:nvSpPr>
          <p:spPr>
            <a:xfrm>
              <a:off x="1190625" y="4636075"/>
              <a:ext cx="203875" cy="203900"/>
            </a:xfrm>
            <a:custGeom>
              <a:avLst/>
              <a:gdLst/>
              <a:ahLst/>
              <a:cxnLst/>
              <a:rect l="l" t="t" r="r" b="b"/>
              <a:pathLst>
                <a:path w="8155" h="8156" extrusionOk="0">
                  <a:moveTo>
                    <a:pt x="4077" y="1"/>
                  </a:moveTo>
                  <a:cubicBezTo>
                    <a:pt x="1827" y="1"/>
                    <a:pt x="0" y="1828"/>
                    <a:pt x="0" y="4078"/>
                  </a:cubicBezTo>
                  <a:cubicBezTo>
                    <a:pt x="0" y="6297"/>
                    <a:pt x="1827" y="8156"/>
                    <a:pt x="4077" y="8156"/>
                  </a:cubicBezTo>
                  <a:cubicBezTo>
                    <a:pt x="6328" y="8156"/>
                    <a:pt x="8155" y="6297"/>
                    <a:pt x="8155" y="4078"/>
                  </a:cubicBezTo>
                  <a:cubicBezTo>
                    <a:pt x="8155" y="1828"/>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41"/>
            <p:cNvSpPr/>
            <p:nvPr/>
          </p:nvSpPr>
          <p:spPr>
            <a:xfrm>
              <a:off x="1190625" y="2541075"/>
              <a:ext cx="203875" cy="623075"/>
            </a:xfrm>
            <a:custGeom>
              <a:avLst/>
              <a:gdLst/>
              <a:ahLst/>
              <a:cxnLst/>
              <a:rect l="l" t="t" r="r" b="b"/>
              <a:pathLst>
                <a:path w="8155" h="24923" extrusionOk="0">
                  <a:moveTo>
                    <a:pt x="4077" y="0"/>
                  </a:moveTo>
                  <a:cubicBezTo>
                    <a:pt x="1827" y="0"/>
                    <a:pt x="0" y="1827"/>
                    <a:pt x="0" y="4078"/>
                  </a:cubicBezTo>
                  <a:lnTo>
                    <a:pt x="0" y="20845"/>
                  </a:lnTo>
                  <a:cubicBezTo>
                    <a:pt x="0" y="23095"/>
                    <a:pt x="1827" y="24922"/>
                    <a:pt x="4077" y="24922"/>
                  </a:cubicBezTo>
                  <a:cubicBezTo>
                    <a:pt x="6328" y="24922"/>
                    <a:pt x="8155" y="23095"/>
                    <a:pt x="8155" y="20845"/>
                  </a:cubicBezTo>
                  <a:lnTo>
                    <a:pt x="8155" y="4078"/>
                  </a:ln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41"/>
            <p:cNvSpPr/>
            <p:nvPr/>
          </p:nvSpPr>
          <p:spPr>
            <a:xfrm>
              <a:off x="1190625" y="3797750"/>
              <a:ext cx="203875" cy="623075"/>
            </a:xfrm>
            <a:custGeom>
              <a:avLst/>
              <a:gdLst/>
              <a:ahLst/>
              <a:cxnLst/>
              <a:rect l="l" t="t" r="r" b="b"/>
              <a:pathLst>
                <a:path w="8155" h="24923" extrusionOk="0">
                  <a:moveTo>
                    <a:pt x="4077" y="1"/>
                  </a:moveTo>
                  <a:cubicBezTo>
                    <a:pt x="1827" y="1"/>
                    <a:pt x="0" y="1827"/>
                    <a:pt x="0" y="4078"/>
                  </a:cubicBezTo>
                  <a:lnTo>
                    <a:pt x="0" y="20845"/>
                  </a:lnTo>
                  <a:cubicBezTo>
                    <a:pt x="0" y="23096"/>
                    <a:pt x="1827" y="24922"/>
                    <a:pt x="4077" y="24922"/>
                  </a:cubicBezTo>
                  <a:cubicBezTo>
                    <a:pt x="6328" y="24922"/>
                    <a:pt x="8155" y="23096"/>
                    <a:pt x="8155" y="20845"/>
                  </a:cubicBezTo>
                  <a:lnTo>
                    <a:pt x="8155" y="4078"/>
                  </a:ln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1"/>
            <p:cNvSpPr/>
            <p:nvPr/>
          </p:nvSpPr>
          <p:spPr>
            <a:xfrm>
              <a:off x="3266875" y="2329250"/>
              <a:ext cx="224275" cy="203700"/>
            </a:xfrm>
            <a:custGeom>
              <a:avLst/>
              <a:gdLst/>
              <a:ahLst/>
              <a:cxnLst/>
              <a:rect l="l" t="t" r="r" b="b"/>
              <a:pathLst>
                <a:path w="8971" h="8148" extrusionOk="0">
                  <a:moveTo>
                    <a:pt x="4485" y="0"/>
                  </a:moveTo>
                  <a:cubicBezTo>
                    <a:pt x="3442" y="0"/>
                    <a:pt x="2398" y="400"/>
                    <a:pt x="1599" y="1199"/>
                  </a:cubicBezTo>
                  <a:cubicBezTo>
                    <a:pt x="0" y="2798"/>
                    <a:pt x="0" y="5375"/>
                    <a:pt x="1599" y="6973"/>
                  </a:cubicBezTo>
                  <a:cubicBezTo>
                    <a:pt x="2381" y="7756"/>
                    <a:pt x="3425" y="8147"/>
                    <a:pt x="4469" y="8147"/>
                  </a:cubicBezTo>
                  <a:cubicBezTo>
                    <a:pt x="5513" y="8147"/>
                    <a:pt x="6557" y="7756"/>
                    <a:pt x="7372" y="6973"/>
                  </a:cubicBezTo>
                  <a:cubicBezTo>
                    <a:pt x="8971" y="5375"/>
                    <a:pt x="8971" y="2798"/>
                    <a:pt x="7372" y="1199"/>
                  </a:cubicBezTo>
                  <a:cubicBezTo>
                    <a:pt x="6573" y="400"/>
                    <a:pt x="5529" y="0"/>
                    <a:pt x="448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41"/>
            <p:cNvSpPr/>
            <p:nvPr/>
          </p:nvSpPr>
          <p:spPr>
            <a:xfrm>
              <a:off x="2435050" y="1497250"/>
              <a:ext cx="223475" cy="203075"/>
            </a:xfrm>
            <a:custGeom>
              <a:avLst/>
              <a:gdLst/>
              <a:ahLst/>
              <a:cxnLst/>
              <a:rect l="l" t="t" r="r" b="b"/>
              <a:pathLst>
                <a:path w="8939" h="8123" extrusionOk="0">
                  <a:moveTo>
                    <a:pt x="4466" y="0"/>
                  </a:moveTo>
                  <a:cubicBezTo>
                    <a:pt x="3418" y="0"/>
                    <a:pt x="2366" y="392"/>
                    <a:pt x="1567" y="1174"/>
                  </a:cubicBezTo>
                  <a:cubicBezTo>
                    <a:pt x="1" y="2773"/>
                    <a:pt x="1" y="5350"/>
                    <a:pt x="1567" y="6948"/>
                  </a:cubicBezTo>
                  <a:cubicBezTo>
                    <a:pt x="2350" y="7731"/>
                    <a:pt x="3426" y="8122"/>
                    <a:pt x="4470" y="8122"/>
                  </a:cubicBezTo>
                  <a:cubicBezTo>
                    <a:pt x="5514" y="8122"/>
                    <a:pt x="6558" y="7731"/>
                    <a:pt x="7340" y="6948"/>
                  </a:cubicBezTo>
                  <a:cubicBezTo>
                    <a:pt x="8939" y="5350"/>
                    <a:pt x="8939" y="2773"/>
                    <a:pt x="7340" y="1174"/>
                  </a:cubicBezTo>
                  <a:cubicBezTo>
                    <a:pt x="6558" y="392"/>
                    <a:pt x="5514" y="0"/>
                    <a:pt x="446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41"/>
            <p:cNvSpPr/>
            <p:nvPr/>
          </p:nvSpPr>
          <p:spPr>
            <a:xfrm>
              <a:off x="2722125" y="1774500"/>
              <a:ext cx="490950" cy="481175"/>
            </a:xfrm>
            <a:custGeom>
              <a:avLst/>
              <a:gdLst/>
              <a:ahLst/>
              <a:cxnLst/>
              <a:rect l="l" t="t" r="r" b="b"/>
              <a:pathLst>
                <a:path w="19638" h="19247" extrusionOk="0">
                  <a:moveTo>
                    <a:pt x="4078" y="1"/>
                  </a:moveTo>
                  <a:cubicBezTo>
                    <a:pt x="3001" y="1"/>
                    <a:pt x="1957" y="425"/>
                    <a:pt x="1207" y="1175"/>
                  </a:cubicBezTo>
                  <a:cubicBezTo>
                    <a:pt x="424" y="1958"/>
                    <a:pt x="0" y="2969"/>
                    <a:pt x="0" y="4078"/>
                  </a:cubicBezTo>
                  <a:cubicBezTo>
                    <a:pt x="0" y="5155"/>
                    <a:pt x="424" y="6199"/>
                    <a:pt x="1207" y="6949"/>
                  </a:cubicBezTo>
                  <a:lnTo>
                    <a:pt x="12298" y="18072"/>
                  </a:lnTo>
                  <a:cubicBezTo>
                    <a:pt x="13048" y="18822"/>
                    <a:pt x="14092" y="19247"/>
                    <a:pt x="15168" y="19247"/>
                  </a:cubicBezTo>
                  <a:cubicBezTo>
                    <a:pt x="16277" y="19247"/>
                    <a:pt x="17289" y="18822"/>
                    <a:pt x="18072" y="18072"/>
                  </a:cubicBezTo>
                  <a:cubicBezTo>
                    <a:pt x="19637" y="16474"/>
                    <a:pt x="19637" y="13864"/>
                    <a:pt x="18072" y="12299"/>
                  </a:cubicBezTo>
                  <a:lnTo>
                    <a:pt x="6948" y="1175"/>
                  </a:lnTo>
                  <a:cubicBezTo>
                    <a:pt x="6198" y="425"/>
                    <a:pt x="5154"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41"/>
            <p:cNvSpPr/>
            <p:nvPr/>
          </p:nvSpPr>
          <p:spPr>
            <a:xfrm>
              <a:off x="1889500" y="941875"/>
              <a:ext cx="491750" cy="482000"/>
            </a:xfrm>
            <a:custGeom>
              <a:avLst/>
              <a:gdLst/>
              <a:ahLst/>
              <a:cxnLst/>
              <a:rect l="l" t="t" r="r" b="b"/>
              <a:pathLst>
                <a:path w="19670" h="19280" extrusionOk="0">
                  <a:moveTo>
                    <a:pt x="4078" y="1"/>
                  </a:moveTo>
                  <a:cubicBezTo>
                    <a:pt x="3001" y="1"/>
                    <a:pt x="1990" y="425"/>
                    <a:pt x="1207" y="1208"/>
                  </a:cubicBezTo>
                  <a:cubicBezTo>
                    <a:pt x="424" y="1991"/>
                    <a:pt x="0" y="3002"/>
                    <a:pt x="0" y="4078"/>
                  </a:cubicBezTo>
                  <a:cubicBezTo>
                    <a:pt x="0" y="5188"/>
                    <a:pt x="424" y="6199"/>
                    <a:pt x="1207" y="6982"/>
                  </a:cubicBezTo>
                  <a:lnTo>
                    <a:pt x="12298" y="18072"/>
                  </a:lnTo>
                  <a:cubicBezTo>
                    <a:pt x="13081" y="18855"/>
                    <a:pt x="14092" y="19279"/>
                    <a:pt x="15201" y="19279"/>
                  </a:cubicBezTo>
                  <a:cubicBezTo>
                    <a:pt x="16278" y="19279"/>
                    <a:pt x="17289" y="18855"/>
                    <a:pt x="18072" y="18072"/>
                  </a:cubicBezTo>
                  <a:cubicBezTo>
                    <a:pt x="19670" y="16474"/>
                    <a:pt x="19670" y="13897"/>
                    <a:pt x="18072" y="12299"/>
                  </a:cubicBezTo>
                  <a:lnTo>
                    <a:pt x="6981" y="1208"/>
                  </a:lnTo>
                  <a:cubicBezTo>
                    <a:pt x="6198" y="425"/>
                    <a:pt x="5187"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41"/>
            <p:cNvSpPr/>
            <p:nvPr/>
          </p:nvSpPr>
          <p:spPr>
            <a:xfrm>
              <a:off x="1612225" y="664625"/>
              <a:ext cx="203900" cy="203075"/>
            </a:xfrm>
            <a:custGeom>
              <a:avLst/>
              <a:gdLst/>
              <a:ahLst/>
              <a:cxnLst/>
              <a:rect l="l" t="t" r="r" b="b"/>
              <a:pathLst>
                <a:path w="8156" h="8123" extrusionOk="0">
                  <a:moveTo>
                    <a:pt x="4078" y="0"/>
                  </a:moveTo>
                  <a:cubicBezTo>
                    <a:pt x="1958" y="0"/>
                    <a:pt x="0" y="1794"/>
                    <a:pt x="0" y="4078"/>
                  </a:cubicBezTo>
                  <a:cubicBezTo>
                    <a:pt x="0" y="6361"/>
                    <a:pt x="1827" y="8123"/>
                    <a:pt x="4078" y="8123"/>
                  </a:cubicBezTo>
                  <a:cubicBezTo>
                    <a:pt x="6329" y="8123"/>
                    <a:pt x="8155" y="6361"/>
                    <a:pt x="8155" y="4078"/>
                  </a:cubicBezTo>
                  <a:cubicBezTo>
                    <a:pt x="8155" y="1892"/>
                    <a:pt x="6296"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41"/>
            <p:cNvSpPr/>
            <p:nvPr/>
          </p:nvSpPr>
          <p:spPr>
            <a:xfrm>
              <a:off x="1190625" y="2606525"/>
              <a:ext cx="5252625" cy="2855675"/>
            </a:xfrm>
            <a:custGeom>
              <a:avLst/>
              <a:gdLst/>
              <a:ahLst/>
              <a:cxnLst/>
              <a:rect l="l" t="t" r="r" b="b"/>
              <a:pathLst>
                <a:path w="210105" h="114227" extrusionOk="0">
                  <a:moveTo>
                    <a:pt x="28379" y="91621"/>
                  </a:moveTo>
                  <a:cubicBezTo>
                    <a:pt x="31609" y="95797"/>
                    <a:pt x="33696" y="100853"/>
                    <a:pt x="34381" y="106072"/>
                  </a:cubicBezTo>
                  <a:lnTo>
                    <a:pt x="13929" y="106072"/>
                  </a:lnTo>
                  <a:lnTo>
                    <a:pt x="28379" y="91621"/>
                  </a:lnTo>
                  <a:close/>
                  <a:moveTo>
                    <a:pt x="104384" y="15617"/>
                  </a:moveTo>
                  <a:lnTo>
                    <a:pt x="194871" y="106072"/>
                  </a:lnTo>
                  <a:lnTo>
                    <a:pt x="42602" y="106072"/>
                  </a:lnTo>
                  <a:cubicBezTo>
                    <a:pt x="42602" y="106007"/>
                    <a:pt x="42602" y="105974"/>
                    <a:pt x="42602" y="105909"/>
                  </a:cubicBezTo>
                  <a:cubicBezTo>
                    <a:pt x="41786" y="98569"/>
                    <a:pt x="38850" y="91523"/>
                    <a:pt x="34218" y="85815"/>
                  </a:cubicBezTo>
                  <a:lnTo>
                    <a:pt x="104384" y="15617"/>
                  </a:lnTo>
                  <a:close/>
                  <a:moveTo>
                    <a:pt x="98626" y="0"/>
                  </a:moveTo>
                  <a:cubicBezTo>
                    <a:pt x="97582" y="0"/>
                    <a:pt x="96538" y="400"/>
                    <a:pt x="95739" y="1199"/>
                  </a:cubicBezTo>
                  <a:cubicBezTo>
                    <a:pt x="94141" y="2797"/>
                    <a:pt x="94141" y="5374"/>
                    <a:pt x="95739" y="6973"/>
                  </a:cubicBezTo>
                  <a:lnTo>
                    <a:pt x="98642" y="9843"/>
                  </a:lnTo>
                  <a:lnTo>
                    <a:pt x="7894" y="100559"/>
                  </a:lnTo>
                  <a:cubicBezTo>
                    <a:pt x="7307" y="99026"/>
                    <a:pt x="5839" y="97917"/>
                    <a:pt x="4077" y="97917"/>
                  </a:cubicBezTo>
                  <a:cubicBezTo>
                    <a:pt x="1827" y="97917"/>
                    <a:pt x="0" y="99744"/>
                    <a:pt x="0" y="101994"/>
                  </a:cubicBezTo>
                  <a:lnTo>
                    <a:pt x="0" y="110149"/>
                  </a:lnTo>
                  <a:cubicBezTo>
                    <a:pt x="0" y="112302"/>
                    <a:pt x="1892" y="114227"/>
                    <a:pt x="4077" y="114227"/>
                  </a:cubicBezTo>
                  <a:lnTo>
                    <a:pt x="204722" y="114227"/>
                  </a:lnTo>
                  <a:cubicBezTo>
                    <a:pt x="208278" y="114227"/>
                    <a:pt x="210105" y="109791"/>
                    <a:pt x="207593" y="107279"/>
                  </a:cubicBezTo>
                  <a:lnTo>
                    <a:pt x="101513" y="1199"/>
                  </a:lnTo>
                  <a:cubicBezTo>
                    <a:pt x="100714" y="400"/>
                    <a:pt x="99670" y="0"/>
                    <a:pt x="9862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1"/>
            <p:cNvSpPr/>
            <p:nvPr/>
          </p:nvSpPr>
          <p:spPr>
            <a:xfrm>
              <a:off x="1912325" y="2898250"/>
              <a:ext cx="526850" cy="639375"/>
            </a:xfrm>
            <a:custGeom>
              <a:avLst/>
              <a:gdLst/>
              <a:ahLst/>
              <a:cxnLst/>
              <a:rect l="l" t="t" r="r" b="b"/>
              <a:pathLst>
                <a:path w="21074" h="25575" extrusionOk="0">
                  <a:moveTo>
                    <a:pt x="13967" y="14382"/>
                  </a:moveTo>
                  <a:cubicBezTo>
                    <a:pt x="14209" y="14382"/>
                    <a:pt x="14353" y="14403"/>
                    <a:pt x="14353" y="14452"/>
                  </a:cubicBezTo>
                  <a:cubicBezTo>
                    <a:pt x="14353" y="16115"/>
                    <a:pt x="13995" y="17583"/>
                    <a:pt x="12788" y="18757"/>
                  </a:cubicBezTo>
                  <a:cubicBezTo>
                    <a:pt x="11711" y="19736"/>
                    <a:pt x="10635" y="20225"/>
                    <a:pt x="9526" y="20225"/>
                  </a:cubicBezTo>
                  <a:cubicBezTo>
                    <a:pt x="7927" y="20225"/>
                    <a:pt x="6753" y="19149"/>
                    <a:pt x="6753" y="17550"/>
                  </a:cubicBezTo>
                  <a:cubicBezTo>
                    <a:pt x="6753" y="16311"/>
                    <a:pt x="7373" y="15463"/>
                    <a:pt x="8547" y="15071"/>
                  </a:cubicBezTo>
                  <a:cubicBezTo>
                    <a:pt x="9037" y="14908"/>
                    <a:pt x="12748" y="14382"/>
                    <a:pt x="13967" y="14382"/>
                  </a:cubicBezTo>
                  <a:close/>
                  <a:moveTo>
                    <a:pt x="9852" y="1"/>
                  </a:moveTo>
                  <a:cubicBezTo>
                    <a:pt x="7862" y="1"/>
                    <a:pt x="5970" y="360"/>
                    <a:pt x="4176" y="1110"/>
                  </a:cubicBezTo>
                  <a:cubicBezTo>
                    <a:pt x="1925" y="2056"/>
                    <a:pt x="686" y="3687"/>
                    <a:pt x="2121" y="6036"/>
                  </a:cubicBezTo>
                  <a:cubicBezTo>
                    <a:pt x="2524" y="6728"/>
                    <a:pt x="3024" y="6974"/>
                    <a:pt x="3565" y="6974"/>
                  </a:cubicBezTo>
                  <a:cubicBezTo>
                    <a:pt x="4248" y="6974"/>
                    <a:pt x="4999" y="6581"/>
                    <a:pt x="5709" y="6199"/>
                  </a:cubicBezTo>
                  <a:cubicBezTo>
                    <a:pt x="6726" y="5658"/>
                    <a:pt x="8146" y="5281"/>
                    <a:pt x="9524" y="5281"/>
                  </a:cubicBezTo>
                  <a:cubicBezTo>
                    <a:pt x="10973" y="5281"/>
                    <a:pt x="12375" y="5699"/>
                    <a:pt x="13212" y="6786"/>
                  </a:cubicBezTo>
                  <a:cubicBezTo>
                    <a:pt x="13962" y="7765"/>
                    <a:pt x="14353" y="8939"/>
                    <a:pt x="14353" y="10244"/>
                  </a:cubicBezTo>
                  <a:lnTo>
                    <a:pt x="14353" y="10961"/>
                  </a:lnTo>
                  <a:lnTo>
                    <a:pt x="12200" y="10961"/>
                  </a:lnTo>
                  <a:cubicBezTo>
                    <a:pt x="8253" y="10961"/>
                    <a:pt x="5252" y="11516"/>
                    <a:pt x="3165" y="12625"/>
                  </a:cubicBezTo>
                  <a:cubicBezTo>
                    <a:pt x="1044" y="13734"/>
                    <a:pt x="1" y="15659"/>
                    <a:pt x="1" y="18399"/>
                  </a:cubicBezTo>
                  <a:cubicBezTo>
                    <a:pt x="1" y="22411"/>
                    <a:pt x="2643" y="25575"/>
                    <a:pt x="6818" y="25575"/>
                  </a:cubicBezTo>
                  <a:cubicBezTo>
                    <a:pt x="9689" y="25575"/>
                    <a:pt x="12364" y="24107"/>
                    <a:pt x="14745" y="21204"/>
                  </a:cubicBezTo>
                  <a:lnTo>
                    <a:pt x="14745" y="22802"/>
                  </a:lnTo>
                  <a:cubicBezTo>
                    <a:pt x="14745" y="24368"/>
                    <a:pt x="16539" y="25086"/>
                    <a:pt x="17778" y="25086"/>
                  </a:cubicBezTo>
                  <a:cubicBezTo>
                    <a:pt x="19018" y="25086"/>
                    <a:pt x="21073" y="24499"/>
                    <a:pt x="21073" y="22965"/>
                  </a:cubicBezTo>
                  <a:lnTo>
                    <a:pt x="21073" y="10178"/>
                  </a:lnTo>
                  <a:cubicBezTo>
                    <a:pt x="21073" y="7243"/>
                    <a:pt x="20160" y="4829"/>
                    <a:pt x="18300" y="2872"/>
                  </a:cubicBezTo>
                  <a:cubicBezTo>
                    <a:pt x="16474" y="947"/>
                    <a:pt x="13636" y="1"/>
                    <a:pt x="985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1"/>
            <p:cNvSpPr/>
            <p:nvPr/>
          </p:nvSpPr>
          <p:spPr>
            <a:xfrm>
              <a:off x="5029150" y="2544125"/>
              <a:ext cx="579025" cy="990650"/>
            </a:xfrm>
            <a:custGeom>
              <a:avLst/>
              <a:gdLst/>
              <a:ahLst/>
              <a:cxnLst/>
              <a:rect l="l" t="t" r="r" b="b"/>
              <a:pathLst>
                <a:path w="23161" h="39626" extrusionOk="0">
                  <a:moveTo>
                    <a:pt x="11418" y="20103"/>
                  </a:moveTo>
                  <a:cubicBezTo>
                    <a:pt x="12657" y="20103"/>
                    <a:pt x="13766" y="20592"/>
                    <a:pt x="14647" y="21538"/>
                  </a:cubicBezTo>
                  <a:cubicBezTo>
                    <a:pt x="15560" y="22484"/>
                    <a:pt x="16017" y="23561"/>
                    <a:pt x="16017" y="24767"/>
                  </a:cubicBezTo>
                  <a:lnTo>
                    <a:pt x="16017" y="29008"/>
                  </a:lnTo>
                  <a:cubicBezTo>
                    <a:pt x="16017" y="30215"/>
                    <a:pt x="15560" y="31324"/>
                    <a:pt x="14647" y="32303"/>
                  </a:cubicBezTo>
                  <a:cubicBezTo>
                    <a:pt x="13766" y="33281"/>
                    <a:pt x="12690" y="33771"/>
                    <a:pt x="11483" y="33771"/>
                  </a:cubicBezTo>
                  <a:cubicBezTo>
                    <a:pt x="10243" y="33771"/>
                    <a:pt x="9167" y="33314"/>
                    <a:pt x="8188" y="32368"/>
                  </a:cubicBezTo>
                  <a:cubicBezTo>
                    <a:pt x="7242" y="31389"/>
                    <a:pt x="6753" y="30606"/>
                    <a:pt x="6753" y="29954"/>
                  </a:cubicBezTo>
                  <a:lnTo>
                    <a:pt x="6753" y="24767"/>
                  </a:lnTo>
                  <a:cubicBezTo>
                    <a:pt x="6753" y="23397"/>
                    <a:pt x="7242" y="22256"/>
                    <a:pt x="8188" y="21408"/>
                  </a:cubicBezTo>
                  <a:cubicBezTo>
                    <a:pt x="9167" y="20527"/>
                    <a:pt x="10243" y="20103"/>
                    <a:pt x="11418" y="20103"/>
                  </a:cubicBezTo>
                  <a:close/>
                  <a:moveTo>
                    <a:pt x="3288" y="0"/>
                  </a:moveTo>
                  <a:cubicBezTo>
                    <a:pt x="2002" y="0"/>
                    <a:pt x="744" y="450"/>
                    <a:pt x="327" y="1379"/>
                  </a:cubicBezTo>
                  <a:cubicBezTo>
                    <a:pt x="1" y="2064"/>
                    <a:pt x="1" y="2814"/>
                    <a:pt x="1" y="3565"/>
                  </a:cubicBezTo>
                  <a:cubicBezTo>
                    <a:pt x="1" y="14427"/>
                    <a:pt x="1" y="25289"/>
                    <a:pt x="33" y="36152"/>
                  </a:cubicBezTo>
                  <a:cubicBezTo>
                    <a:pt x="33" y="36478"/>
                    <a:pt x="33" y="36804"/>
                    <a:pt x="66" y="37098"/>
                  </a:cubicBezTo>
                  <a:cubicBezTo>
                    <a:pt x="99" y="37293"/>
                    <a:pt x="131" y="37457"/>
                    <a:pt x="196" y="37620"/>
                  </a:cubicBezTo>
                  <a:cubicBezTo>
                    <a:pt x="588" y="38566"/>
                    <a:pt x="1599" y="39120"/>
                    <a:pt x="2610" y="39218"/>
                  </a:cubicBezTo>
                  <a:cubicBezTo>
                    <a:pt x="2796" y="39241"/>
                    <a:pt x="2983" y="39253"/>
                    <a:pt x="3170" y="39253"/>
                  </a:cubicBezTo>
                  <a:cubicBezTo>
                    <a:pt x="4038" y="39253"/>
                    <a:pt x="4902" y="38999"/>
                    <a:pt x="5546" y="38435"/>
                  </a:cubicBezTo>
                  <a:cubicBezTo>
                    <a:pt x="6329" y="37718"/>
                    <a:pt x="6720" y="36543"/>
                    <a:pt x="6296" y="35597"/>
                  </a:cubicBezTo>
                  <a:lnTo>
                    <a:pt x="6296" y="35597"/>
                  </a:lnTo>
                  <a:cubicBezTo>
                    <a:pt x="7769" y="38122"/>
                    <a:pt x="10717" y="39625"/>
                    <a:pt x="13626" y="39625"/>
                  </a:cubicBezTo>
                  <a:cubicBezTo>
                    <a:pt x="14776" y="39625"/>
                    <a:pt x="15919" y="39391"/>
                    <a:pt x="16963" y="38892"/>
                  </a:cubicBezTo>
                  <a:cubicBezTo>
                    <a:pt x="20845" y="37033"/>
                    <a:pt x="22672" y="32433"/>
                    <a:pt x="22965" y="28127"/>
                  </a:cubicBezTo>
                  <a:cubicBezTo>
                    <a:pt x="23161" y="25126"/>
                    <a:pt x="22769" y="21995"/>
                    <a:pt x="21301" y="19353"/>
                  </a:cubicBezTo>
                  <a:cubicBezTo>
                    <a:pt x="19834" y="16678"/>
                    <a:pt x="17224" y="14557"/>
                    <a:pt x="14223" y="14199"/>
                  </a:cubicBezTo>
                  <a:cubicBezTo>
                    <a:pt x="13922" y="14159"/>
                    <a:pt x="13618" y="14140"/>
                    <a:pt x="13314" y="14140"/>
                  </a:cubicBezTo>
                  <a:cubicBezTo>
                    <a:pt x="10589" y="14140"/>
                    <a:pt x="7845" y="15687"/>
                    <a:pt x="6818" y="18211"/>
                  </a:cubicBezTo>
                  <a:cubicBezTo>
                    <a:pt x="6786" y="13220"/>
                    <a:pt x="6786" y="8229"/>
                    <a:pt x="6753" y="3238"/>
                  </a:cubicBezTo>
                  <a:cubicBezTo>
                    <a:pt x="6753" y="2619"/>
                    <a:pt x="6753" y="1966"/>
                    <a:pt x="6459" y="1412"/>
                  </a:cubicBezTo>
                  <a:cubicBezTo>
                    <a:pt x="5978" y="482"/>
                    <a:pt x="4619" y="0"/>
                    <a:pt x="328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1"/>
            <p:cNvSpPr/>
            <p:nvPr/>
          </p:nvSpPr>
          <p:spPr>
            <a:xfrm>
              <a:off x="3671350" y="4386550"/>
              <a:ext cx="520325" cy="639375"/>
            </a:xfrm>
            <a:custGeom>
              <a:avLst/>
              <a:gdLst/>
              <a:ahLst/>
              <a:cxnLst/>
              <a:rect l="l" t="t" r="r" b="b"/>
              <a:pathLst>
                <a:path w="20813" h="25575" extrusionOk="0">
                  <a:moveTo>
                    <a:pt x="11320" y="0"/>
                  </a:moveTo>
                  <a:cubicBezTo>
                    <a:pt x="4894" y="0"/>
                    <a:pt x="1" y="4012"/>
                    <a:pt x="1" y="10700"/>
                  </a:cubicBezTo>
                  <a:lnTo>
                    <a:pt x="1" y="14875"/>
                  </a:lnTo>
                  <a:cubicBezTo>
                    <a:pt x="1" y="21660"/>
                    <a:pt x="4861" y="25574"/>
                    <a:pt x="11352" y="25574"/>
                  </a:cubicBezTo>
                  <a:cubicBezTo>
                    <a:pt x="13734" y="25574"/>
                    <a:pt x="15756" y="25118"/>
                    <a:pt x="17452" y="24237"/>
                  </a:cubicBezTo>
                  <a:cubicBezTo>
                    <a:pt x="19540" y="23128"/>
                    <a:pt x="20812" y="21236"/>
                    <a:pt x="19181" y="19148"/>
                  </a:cubicBezTo>
                  <a:cubicBezTo>
                    <a:pt x="18619" y="18430"/>
                    <a:pt x="18005" y="18168"/>
                    <a:pt x="17361" y="18168"/>
                  </a:cubicBezTo>
                  <a:cubicBezTo>
                    <a:pt x="16658" y="18168"/>
                    <a:pt x="15918" y="18480"/>
                    <a:pt x="15169" y="18855"/>
                  </a:cubicBezTo>
                  <a:cubicBezTo>
                    <a:pt x="14158" y="19376"/>
                    <a:pt x="13081" y="19605"/>
                    <a:pt x="11874" y="19605"/>
                  </a:cubicBezTo>
                  <a:cubicBezTo>
                    <a:pt x="8482" y="19605"/>
                    <a:pt x="6753" y="18039"/>
                    <a:pt x="6753" y="14842"/>
                  </a:cubicBezTo>
                  <a:lnTo>
                    <a:pt x="6753" y="10700"/>
                  </a:lnTo>
                  <a:cubicBezTo>
                    <a:pt x="6753" y="7535"/>
                    <a:pt x="8449" y="5937"/>
                    <a:pt x="11842" y="5937"/>
                  </a:cubicBezTo>
                  <a:cubicBezTo>
                    <a:pt x="13734" y="5937"/>
                    <a:pt x="15267" y="7340"/>
                    <a:pt x="16996" y="7340"/>
                  </a:cubicBezTo>
                  <a:cubicBezTo>
                    <a:pt x="18561" y="7340"/>
                    <a:pt x="19670" y="5448"/>
                    <a:pt x="19670" y="4045"/>
                  </a:cubicBezTo>
                  <a:cubicBezTo>
                    <a:pt x="19670" y="751"/>
                    <a:pt x="13603" y="0"/>
                    <a:pt x="1132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 name="Google Shape;678;p41"/>
          <p:cNvGrpSpPr/>
          <p:nvPr/>
        </p:nvGrpSpPr>
        <p:grpSpPr>
          <a:xfrm>
            <a:off x="654043" y="3685849"/>
            <a:ext cx="90480" cy="330897"/>
            <a:chOff x="3086650" y="238125"/>
            <a:chExt cx="1427125" cy="5219200"/>
          </a:xfrm>
        </p:grpSpPr>
        <p:sp>
          <p:nvSpPr>
            <p:cNvPr id="679" name="Google Shape;679;p41"/>
            <p:cNvSpPr/>
            <p:nvPr/>
          </p:nvSpPr>
          <p:spPr>
            <a:xfrm>
              <a:off x="3698275" y="645850"/>
              <a:ext cx="203900" cy="203900"/>
            </a:xfrm>
            <a:custGeom>
              <a:avLst/>
              <a:gdLst/>
              <a:ahLst/>
              <a:cxnLst/>
              <a:rect l="l" t="t" r="r" b="b"/>
              <a:pathLst>
                <a:path w="8156" h="8156" extrusionOk="0">
                  <a:moveTo>
                    <a:pt x="4078" y="1"/>
                  </a:moveTo>
                  <a:cubicBezTo>
                    <a:pt x="1827" y="1"/>
                    <a:pt x="0" y="1828"/>
                    <a:pt x="0" y="4078"/>
                  </a:cubicBezTo>
                  <a:cubicBezTo>
                    <a:pt x="0" y="6329"/>
                    <a:pt x="1827" y="8156"/>
                    <a:pt x="4078" y="8156"/>
                  </a:cubicBezTo>
                  <a:cubicBezTo>
                    <a:pt x="6328" y="8156"/>
                    <a:pt x="8155" y="6329"/>
                    <a:pt x="8155" y="4078"/>
                  </a:cubicBezTo>
                  <a:cubicBezTo>
                    <a:pt x="8155" y="1828"/>
                    <a:pt x="6328"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41"/>
            <p:cNvSpPr/>
            <p:nvPr/>
          </p:nvSpPr>
          <p:spPr>
            <a:xfrm>
              <a:off x="3086650" y="238125"/>
              <a:ext cx="1427125" cy="5219200"/>
            </a:xfrm>
            <a:custGeom>
              <a:avLst/>
              <a:gdLst/>
              <a:ahLst/>
              <a:cxnLst/>
              <a:rect l="l" t="t" r="r" b="b"/>
              <a:pathLst>
                <a:path w="57085" h="208768" extrusionOk="0">
                  <a:moveTo>
                    <a:pt x="36698" y="8155"/>
                  </a:moveTo>
                  <a:cubicBezTo>
                    <a:pt x="42015" y="8155"/>
                    <a:pt x="46549" y="11547"/>
                    <a:pt x="48245" y="16310"/>
                  </a:cubicBezTo>
                  <a:lnTo>
                    <a:pt x="44853" y="16310"/>
                  </a:lnTo>
                  <a:cubicBezTo>
                    <a:pt x="42602" y="16310"/>
                    <a:pt x="40775" y="18137"/>
                    <a:pt x="40775" y="20387"/>
                  </a:cubicBezTo>
                  <a:cubicBezTo>
                    <a:pt x="40775" y="22638"/>
                    <a:pt x="42602" y="24465"/>
                    <a:pt x="44853" y="24465"/>
                  </a:cubicBezTo>
                  <a:lnTo>
                    <a:pt x="48930" y="24465"/>
                  </a:lnTo>
                  <a:lnTo>
                    <a:pt x="48930" y="32620"/>
                  </a:lnTo>
                  <a:lnTo>
                    <a:pt x="8155" y="32620"/>
                  </a:lnTo>
                  <a:lnTo>
                    <a:pt x="8155" y="24465"/>
                  </a:lnTo>
                  <a:lnTo>
                    <a:pt x="12233" y="24465"/>
                  </a:lnTo>
                  <a:cubicBezTo>
                    <a:pt x="14483" y="24465"/>
                    <a:pt x="16310" y="22638"/>
                    <a:pt x="16310" y="20387"/>
                  </a:cubicBezTo>
                  <a:cubicBezTo>
                    <a:pt x="16310" y="18137"/>
                    <a:pt x="14483" y="16310"/>
                    <a:pt x="12233" y="16310"/>
                  </a:cubicBezTo>
                  <a:lnTo>
                    <a:pt x="8840" y="16310"/>
                  </a:lnTo>
                  <a:cubicBezTo>
                    <a:pt x="10536" y="11547"/>
                    <a:pt x="15071" y="8155"/>
                    <a:pt x="20388" y="8155"/>
                  </a:cubicBezTo>
                  <a:close/>
                  <a:moveTo>
                    <a:pt x="16310" y="40775"/>
                  </a:moveTo>
                  <a:lnTo>
                    <a:pt x="16310" y="128783"/>
                  </a:lnTo>
                  <a:lnTo>
                    <a:pt x="8155" y="132861"/>
                  </a:lnTo>
                  <a:lnTo>
                    <a:pt x="8155" y="40775"/>
                  </a:lnTo>
                  <a:close/>
                  <a:moveTo>
                    <a:pt x="48930" y="40775"/>
                  </a:moveTo>
                  <a:lnTo>
                    <a:pt x="48930" y="132861"/>
                  </a:lnTo>
                  <a:lnTo>
                    <a:pt x="40775" y="128783"/>
                  </a:lnTo>
                  <a:lnTo>
                    <a:pt x="40775" y="40775"/>
                  </a:lnTo>
                  <a:close/>
                  <a:moveTo>
                    <a:pt x="32620" y="40775"/>
                  </a:moveTo>
                  <a:lnTo>
                    <a:pt x="32620" y="129599"/>
                  </a:lnTo>
                  <a:lnTo>
                    <a:pt x="28543" y="133676"/>
                  </a:lnTo>
                  <a:lnTo>
                    <a:pt x="24465" y="129599"/>
                  </a:lnTo>
                  <a:lnTo>
                    <a:pt x="24465" y="40775"/>
                  </a:lnTo>
                  <a:close/>
                  <a:moveTo>
                    <a:pt x="37513" y="136253"/>
                  </a:moveTo>
                  <a:lnTo>
                    <a:pt x="47886" y="141440"/>
                  </a:lnTo>
                  <a:lnTo>
                    <a:pt x="37937" y="167992"/>
                  </a:lnTo>
                  <a:lnTo>
                    <a:pt x="19148" y="167992"/>
                  </a:lnTo>
                  <a:lnTo>
                    <a:pt x="9199" y="141440"/>
                  </a:lnTo>
                  <a:lnTo>
                    <a:pt x="19572" y="136253"/>
                  </a:lnTo>
                  <a:lnTo>
                    <a:pt x="25672" y="142320"/>
                  </a:lnTo>
                  <a:cubicBezTo>
                    <a:pt x="26455" y="143120"/>
                    <a:pt x="27499" y="143519"/>
                    <a:pt x="28543" y="143519"/>
                  </a:cubicBezTo>
                  <a:cubicBezTo>
                    <a:pt x="29586" y="143519"/>
                    <a:pt x="30630" y="143120"/>
                    <a:pt x="31413" y="142320"/>
                  </a:cubicBezTo>
                  <a:lnTo>
                    <a:pt x="37513" y="136253"/>
                  </a:lnTo>
                  <a:close/>
                  <a:moveTo>
                    <a:pt x="34903" y="176147"/>
                  </a:moveTo>
                  <a:lnTo>
                    <a:pt x="28543" y="193077"/>
                  </a:lnTo>
                  <a:lnTo>
                    <a:pt x="22182" y="176147"/>
                  </a:lnTo>
                  <a:close/>
                  <a:moveTo>
                    <a:pt x="20388" y="0"/>
                  </a:moveTo>
                  <a:cubicBezTo>
                    <a:pt x="9134" y="0"/>
                    <a:pt x="0" y="9134"/>
                    <a:pt x="0" y="20387"/>
                  </a:cubicBezTo>
                  <a:lnTo>
                    <a:pt x="0" y="139385"/>
                  </a:lnTo>
                  <a:cubicBezTo>
                    <a:pt x="0" y="139385"/>
                    <a:pt x="0" y="140265"/>
                    <a:pt x="261" y="140885"/>
                  </a:cubicBezTo>
                  <a:lnTo>
                    <a:pt x="24726" y="206125"/>
                  </a:lnTo>
                  <a:cubicBezTo>
                    <a:pt x="25313" y="207723"/>
                    <a:pt x="26846" y="208767"/>
                    <a:pt x="28543" y="208767"/>
                  </a:cubicBezTo>
                  <a:cubicBezTo>
                    <a:pt x="30239" y="208767"/>
                    <a:pt x="31772" y="207723"/>
                    <a:pt x="32359" y="206125"/>
                  </a:cubicBezTo>
                  <a:cubicBezTo>
                    <a:pt x="32359" y="206125"/>
                    <a:pt x="56824" y="140885"/>
                    <a:pt x="56824" y="140885"/>
                  </a:cubicBezTo>
                  <a:cubicBezTo>
                    <a:pt x="56889" y="140722"/>
                    <a:pt x="57085" y="140265"/>
                    <a:pt x="57085" y="139385"/>
                  </a:cubicBezTo>
                  <a:lnTo>
                    <a:pt x="57085" y="20387"/>
                  </a:lnTo>
                  <a:cubicBezTo>
                    <a:pt x="57085" y="9134"/>
                    <a:pt x="47951" y="0"/>
                    <a:pt x="3669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9" name="Google Shape;699;p41"/>
          <p:cNvSpPr txBox="1"/>
          <p:nvPr>
            <p:ph type="subTitle" idx="3"/>
          </p:nvPr>
        </p:nvSpPr>
        <p:spPr>
          <a:xfrm>
            <a:off x="1096645" y="1323975"/>
            <a:ext cx="1878330" cy="796290"/>
          </a:xfrm>
          <a:prstGeom prst="rect">
            <a:avLst/>
          </a:prstGeom>
        </p:spPr>
        <p:txBody>
          <a:bodyPr spcFirstLastPara="1" wrap="square" lIns="91425" tIns="91425" rIns="91425" bIns="91425" anchor="t" anchorCtr="0">
            <a:noAutofit/>
          </a:bodyPr>
          <a:lstStyle/>
          <a:p>
            <a:pPr marL="0" lvl="0" algn="l" eaLnBrk="1" fontAlgn="auto" latinLnBrk="0" hangingPunct="0">
              <a:lnSpc>
                <a:spcPct val="150000"/>
              </a:lnSpc>
              <a:defRPr/>
            </a:pPr>
            <a:r>
              <a:rPr lang="zh-CN" altLang="en-US" b="1" dirty="0">
                <a:solidFill>
                  <a:schemeClr val="bg1"/>
                </a:solidFill>
                <a:cs typeface="+mn-ea"/>
                <a:sym typeface="+mn-lt"/>
              </a:rPr>
              <a:t>用于对用户订单的展示与修改，以及对用户的</a:t>
            </a:r>
            <a:r>
              <a:rPr lang="zh-CN" altLang="en-US" b="1" dirty="0">
                <a:solidFill>
                  <a:schemeClr val="bg1"/>
                </a:solidFill>
                <a:cs typeface="+mn-ea"/>
                <a:sym typeface="+mn-lt"/>
              </a:rPr>
              <a:t>统计展示</a:t>
            </a:r>
            <a:endParaRPr lang="zh-CN" altLang="en-US" b="1" dirty="0">
              <a:solidFill>
                <a:schemeClr val="bg1"/>
              </a:solidFill>
              <a:cs typeface="+mn-ea"/>
              <a:sym typeface="+mn-lt"/>
            </a:endParaRPr>
          </a:p>
        </p:txBody>
      </p:sp>
      <p:sp>
        <p:nvSpPr>
          <p:cNvPr id="6" name="Google Shape;652;p41"/>
          <p:cNvSpPr txBox="1"/>
          <p:nvPr/>
        </p:nvSpPr>
        <p:spPr>
          <a:xfrm>
            <a:off x="681595" y="2211800"/>
            <a:ext cx="1577100" cy="408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L="914400" marR="0" lvl="1"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2pPr>
            <a:lvl3pPr marL="1371600" marR="0" lvl="2"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3pPr>
            <a:lvl4pPr marL="1828800" marR="0" lvl="3"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4pPr>
            <a:lvl5pPr marL="2286000" marR="0" lvl="4"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5pPr>
            <a:lvl6pPr marL="2743200" marR="0" lvl="5"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6pPr>
            <a:lvl7pPr marL="3200400" marR="0" lvl="6"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7pPr>
            <a:lvl8pPr marL="3657600" marR="0" lvl="7"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8pPr>
            <a:lvl9pPr marL="4114800" marR="0" lvl="8"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9pPr>
          </a:lstStyle>
          <a:p>
            <a:pPr lvl="0" hangingPunct="0">
              <a:lnSpc>
                <a:spcPct val="150000"/>
              </a:lnSpc>
              <a:defRPr/>
            </a:pPr>
            <a:r>
              <a:rPr lang="zh-CN" altLang="en-US" b="1" dirty="0">
                <a:solidFill>
                  <a:prstClr val="white"/>
                </a:solidFill>
                <a:cs typeface="+mn-ea"/>
                <a:sym typeface="+mn-lt"/>
              </a:rPr>
              <a:t>内容组成</a:t>
            </a:r>
            <a:endParaRPr lang="en-US"/>
          </a:p>
        </p:txBody>
      </p:sp>
      <p:sp>
        <p:nvSpPr>
          <p:cNvPr id="2" name="Google Shape;699;p41"/>
          <p:cNvSpPr txBox="1"/>
          <p:nvPr/>
        </p:nvSpPr>
        <p:spPr>
          <a:xfrm>
            <a:off x="1085850" y="2476500"/>
            <a:ext cx="2314575" cy="7962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1pPr>
            <a:lvl2pPr marL="914400" marR="0" lvl="1"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2pPr>
            <a:lvl3pPr marL="1371600" marR="0" lvl="2"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3pPr>
            <a:lvl4pPr marL="1828800" marR="0" lvl="3"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4pPr>
            <a:lvl5pPr marL="2286000" marR="0" lvl="4"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5pPr>
            <a:lvl6pPr marL="2743200" marR="0" lvl="5"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6pPr>
            <a:lvl7pPr marL="3200400" marR="0" lvl="6"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7pPr>
            <a:lvl8pPr marL="3657600" marR="0" lvl="7"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8pPr>
            <a:lvl9pPr marL="4114800" marR="0" lvl="8"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9pPr>
          </a:lstStyle>
          <a:p>
            <a:pPr marL="0" lvl="0" algn="l" eaLnBrk="1" fontAlgn="auto" latinLnBrk="0" hangingPunct="0">
              <a:lnSpc>
                <a:spcPct val="150000"/>
              </a:lnSpc>
              <a:defRPr/>
            </a:pPr>
            <a:r>
              <a:rPr lang="zh-CN" altLang="en-US" b="1" dirty="0">
                <a:solidFill>
                  <a:prstClr val="white"/>
                </a:solidFill>
                <a:cs typeface="+mn-ea"/>
                <a:sym typeface="+mn-lt"/>
              </a:rPr>
              <a:t>表格展示订单详细信息，使用时间线条展示物流情况，数据统计页面数据可视化展示</a:t>
            </a:r>
            <a:endParaRPr lang="en-US"/>
          </a:p>
        </p:txBody>
      </p:sp>
      <p:sp>
        <p:nvSpPr>
          <p:cNvPr id="3" name="Google Shape;652;p41"/>
          <p:cNvSpPr txBox="1"/>
          <p:nvPr/>
        </p:nvSpPr>
        <p:spPr>
          <a:xfrm>
            <a:off x="681595" y="3467830"/>
            <a:ext cx="1577100" cy="408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L="914400" marR="0" lvl="1"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2pPr>
            <a:lvl3pPr marL="1371600" marR="0" lvl="2"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3pPr>
            <a:lvl4pPr marL="1828800" marR="0" lvl="3"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4pPr>
            <a:lvl5pPr marL="2286000" marR="0" lvl="4"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5pPr>
            <a:lvl6pPr marL="2743200" marR="0" lvl="5"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6pPr>
            <a:lvl7pPr marL="3200400" marR="0" lvl="6"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7pPr>
            <a:lvl8pPr marL="3657600" marR="0" lvl="7"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8pPr>
            <a:lvl9pPr marL="4114800" marR="0" lvl="8"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9pPr>
          </a:lstStyle>
          <a:p>
            <a:pPr lvl="0" hangingPunct="0">
              <a:lnSpc>
                <a:spcPct val="150000"/>
              </a:lnSpc>
              <a:defRPr/>
            </a:pPr>
            <a:r>
              <a:rPr lang="zh-CN" altLang="en-US" b="1" dirty="0">
                <a:solidFill>
                  <a:prstClr val="white"/>
                </a:solidFill>
                <a:cs typeface="+mn-ea"/>
                <a:sym typeface="+mn-lt"/>
              </a:rPr>
              <a:t>项目思路</a:t>
            </a:r>
            <a:endParaRPr lang="en-US"/>
          </a:p>
        </p:txBody>
      </p:sp>
      <p:sp>
        <p:nvSpPr>
          <p:cNvPr id="4" name="Google Shape;699;p41"/>
          <p:cNvSpPr txBox="1"/>
          <p:nvPr/>
        </p:nvSpPr>
        <p:spPr>
          <a:xfrm>
            <a:off x="1096645" y="3724910"/>
            <a:ext cx="3213735" cy="6578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1pPr>
            <a:lvl2pPr marL="914400" marR="0" lvl="1"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2pPr>
            <a:lvl3pPr marL="1371600" marR="0" lvl="2"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3pPr>
            <a:lvl4pPr marL="1828800" marR="0" lvl="3"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4pPr>
            <a:lvl5pPr marL="2286000" marR="0" lvl="4"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5pPr>
            <a:lvl6pPr marL="2743200" marR="0" lvl="5"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6pPr>
            <a:lvl7pPr marL="3200400" marR="0" lvl="6"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7pPr>
            <a:lvl8pPr marL="3657600" marR="0" lvl="7"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8pPr>
            <a:lvl9pPr marL="4114800" marR="0" lvl="8"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9pPr>
          </a:lstStyle>
          <a:p>
            <a:pPr marL="0" lvl="0" algn="l" eaLnBrk="1" fontAlgn="auto" latinLnBrk="0" hangingPunct="0">
              <a:lnSpc>
                <a:spcPct val="150000"/>
              </a:lnSpc>
              <a:defRPr/>
            </a:pPr>
            <a:r>
              <a:rPr lang="zh-CN" altLang="en-US" b="1" dirty="0">
                <a:solidFill>
                  <a:prstClr val="white"/>
                </a:solidFill>
                <a:cs typeface="+mn-ea"/>
                <a:sym typeface="+mn-lt"/>
              </a:rPr>
              <a:t>使用时间线展示订单物流信息，数据可视化实现数据统计使得数据更加清晰明了</a:t>
            </a:r>
            <a:endParaRPr lang="en-US"/>
          </a:p>
        </p:txBody>
      </p:sp>
      <p:pic>
        <p:nvPicPr>
          <p:cNvPr id="5" name="图片 4"/>
          <p:cNvPicPr>
            <a:picLocks noChangeAspect="1"/>
          </p:cNvPicPr>
          <p:nvPr/>
        </p:nvPicPr>
        <p:blipFill>
          <a:blip r:embed="rId2"/>
          <a:stretch>
            <a:fillRect/>
          </a:stretch>
        </p:blipFill>
        <p:spPr>
          <a:xfrm>
            <a:off x="3964940" y="515620"/>
            <a:ext cx="4977130" cy="2853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703" name="Shape 703"/>
        <p:cNvGrpSpPr/>
        <p:nvPr/>
      </p:nvGrpSpPr>
      <p:grpSpPr>
        <a:xfrm>
          <a:off x="0" y="0"/>
          <a:ext cx="0" cy="0"/>
          <a:chOff x="0" y="0"/>
          <a:chExt cx="0" cy="0"/>
        </a:xfrm>
      </p:grpSpPr>
      <p:sp>
        <p:nvSpPr>
          <p:cNvPr id="704" name="Google Shape;704;p42"/>
          <p:cNvSpPr txBox="1"/>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kern="1200" noProof="0" dirty="0">
                <a:ln>
                  <a:noFill/>
                </a:ln>
                <a:solidFill>
                  <a:prstClr val="white"/>
                </a:solidFill>
                <a:effectLst/>
                <a:uLnTx/>
                <a:uFillTx/>
                <a:cs typeface="+mn-ea"/>
                <a:sym typeface="+mn-lt"/>
              </a:rPr>
              <a:t>项目人员</a:t>
            </a:r>
            <a:endParaRPr>
              <a:solidFill>
                <a:srgbClr val="FFFFFF"/>
              </a:solidFill>
            </a:endParaRPr>
          </a:p>
        </p:txBody>
      </p:sp>
      <p:sp>
        <p:nvSpPr>
          <p:cNvPr id="705" name="Google Shape;705;p42"/>
          <p:cNvSpPr txBox="1"/>
          <p:nvPr>
            <p:ph type="title"/>
          </p:nvPr>
        </p:nvSpPr>
        <p:spPr>
          <a:xfrm>
            <a:off x="609427" y="1543250"/>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03</a:t>
            </a:r>
            <a:endParaRPr>
              <a:solidFill>
                <a:srgbClr val="FFFFFF"/>
              </a:solidFill>
            </a:endParaRPr>
          </a:p>
        </p:txBody>
      </p:sp>
      <p:sp>
        <p:nvSpPr>
          <p:cNvPr id="706" name="Google Shape;706;p42"/>
          <p:cNvSpPr txBox="1"/>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ym typeface="+mn-ea"/>
              </a:rPr>
              <a:t>Project personnel</a:t>
            </a:r>
            <a:endParaRPr>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773" name="Shape 773"/>
        <p:cNvGrpSpPr/>
        <p:nvPr/>
      </p:nvGrpSpPr>
      <p:grpSpPr>
        <a:xfrm>
          <a:off x="0" y="0"/>
          <a:ext cx="0" cy="0"/>
          <a:chOff x="0" y="0"/>
          <a:chExt cx="0" cy="0"/>
        </a:xfrm>
      </p:grpSpPr>
      <p:pic>
        <p:nvPicPr>
          <p:cNvPr id="774" name="Google Shape;774;p44"/>
          <p:cNvPicPr preferRelativeResize="0"/>
          <p:nvPr/>
        </p:nvPicPr>
        <p:blipFill rotWithShape="1">
          <a:blip r:embed="rId1"/>
          <a:srcRect r="69858" b="58913"/>
          <a:stretch>
            <a:fillRect/>
          </a:stretch>
        </p:blipFill>
        <p:spPr>
          <a:xfrm rot="10800000">
            <a:off x="7710000" y="4043976"/>
            <a:ext cx="1434000" cy="1099524"/>
          </a:xfrm>
          <a:prstGeom prst="rect">
            <a:avLst/>
          </a:prstGeom>
          <a:noFill/>
          <a:ln>
            <a:noFill/>
          </a:ln>
        </p:spPr>
      </p:pic>
      <p:sp>
        <p:nvSpPr>
          <p:cNvPr id="775" name="Google Shape;775;p44"/>
          <p:cNvSpPr txBox="1"/>
          <p:nvPr>
            <p:ph type="ctrTitle"/>
          </p:nvPr>
        </p:nvSpPr>
        <p:spPr>
          <a:xfrm flipH="1">
            <a:off x="899250" y="412812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Our Team</a:t>
            </a:r>
            <a:endParaRPr lang="en-US"/>
          </a:p>
        </p:txBody>
      </p:sp>
      <p:sp>
        <p:nvSpPr>
          <p:cNvPr id="776" name="Google Shape;776;p44"/>
          <p:cNvSpPr/>
          <p:nvPr/>
        </p:nvSpPr>
        <p:spPr>
          <a:xfrm>
            <a:off x="1599862" y="1853924"/>
            <a:ext cx="993000" cy="993000"/>
          </a:xfrm>
          <a:prstGeom prst="ellipse">
            <a:avLst/>
          </a:prstGeom>
          <a:solidFill>
            <a:srgbClr val="FFFFFF">
              <a:alpha val="6078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777" name="Google Shape;777;p44"/>
          <p:cNvSpPr/>
          <p:nvPr/>
        </p:nvSpPr>
        <p:spPr>
          <a:xfrm>
            <a:off x="3250287" y="1853924"/>
            <a:ext cx="993000" cy="993000"/>
          </a:xfrm>
          <a:prstGeom prst="ellipse">
            <a:avLst/>
          </a:prstGeom>
          <a:solidFill>
            <a:srgbClr val="FFFFFF">
              <a:alpha val="6078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778" name="Google Shape;778;p44"/>
          <p:cNvSpPr/>
          <p:nvPr/>
        </p:nvSpPr>
        <p:spPr>
          <a:xfrm>
            <a:off x="4900712" y="1853924"/>
            <a:ext cx="993000" cy="993000"/>
          </a:xfrm>
          <a:prstGeom prst="ellipse">
            <a:avLst/>
          </a:prstGeom>
          <a:solidFill>
            <a:srgbClr val="FFFFFF">
              <a:alpha val="6078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sp>
        <p:nvSpPr>
          <p:cNvPr id="779" name="Google Shape;779;p44"/>
          <p:cNvSpPr/>
          <p:nvPr/>
        </p:nvSpPr>
        <p:spPr>
          <a:xfrm>
            <a:off x="6551137" y="1853924"/>
            <a:ext cx="993000" cy="993000"/>
          </a:xfrm>
          <a:prstGeom prst="ellipse">
            <a:avLst/>
          </a:prstGeom>
          <a:solidFill>
            <a:srgbClr val="FFFFFF">
              <a:alpha val="6078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panose="020F0502020204030204"/>
              <a:ea typeface="Calibri" panose="020F0502020204030204"/>
              <a:cs typeface="Calibri" panose="020F0502020204030204"/>
              <a:sym typeface="Calibri" panose="020F0502020204030204"/>
            </a:endParaRPr>
          </a:p>
        </p:txBody>
      </p:sp>
      <p:cxnSp>
        <p:nvCxnSpPr>
          <p:cNvPr id="780" name="Google Shape;780;p44"/>
          <p:cNvCxnSpPr>
            <a:stCxn id="776" idx="6"/>
            <a:endCxn id="777" idx="2"/>
          </p:cNvCxnSpPr>
          <p:nvPr/>
        </p:nvCxnSpPr>
        <p:spPr>
          <a:xfrm>
            <a:off x="2592862" y="2350424"/>
            <a:ext cx="657300" cy="0"/>
          </a:xfrm>
          <a:prstGeom prst="straightConnector1">
            <a:avLst/>
          </a:prstGeom>
          <a:noFill/>
          <a:ln w="19050" cap="flat" cmpd="sng">
            <a:solidFill>
              <a:srgbClr val="FFFFFF"/>
            </a:solidFill>
            <a:prstDash val="solid"/>
            <a:round/>
            <a:headEnd type="none" w="med" len="med"/>
            <a:tailEnd type="none" w="med" len="med"/>
          </a:ln>
        </p:spPr>
      </p:cxnSp>
      <p:cxnSp>
        <p:nvCxnSpPr>
          <p:cNvPr id="781" name="Google Shape;781;p44"/>
          <p:cNvCxnSpPr>
            <a:stCxn id="777" idx="6"/>
            <a:endCxn id="778" idx="2"/>
          </p:cNvCxnSpPr>
          <p:nvPr/>
        </p:nvCxnSpPr>
        <p:spPr>
          <a:xfrm>
            <a:off x="4243287" y="2350424"/>
            <a:ext cx="657300" cy="0"/>
          </a:xfrm>
          <a:prstGeom prst="straightConnector1">
            <a:avLst/>
          </a:prstGeom>
          <a:noFill/>
          <a:ln w="19050" cap="flat" cmpd="sng">
            <a:solidFill>
              <a:srgbClr val="FFFFFF"/>
            </a:solidFill>
            <a:prstDash val="solid"/>
            <a:round/>
            <a:headEnd type="none" w="med" len="med"/>
            <a:tailEnd type="none" w="med" len="med"/>
          </a:ln>
        </p:spPr>
      </p:cxnSp>
      <p:cxnSp>
        <p:nvCxnSpPr>
          <p:cNvPr id="782" name="Google Shape;782;p44"/>
          <p:cNvCxnSpPr>
            <a:stCxn id="778" idx="6"/>
            <a:endCxn id="779" idx="2"/>
          </p:cNvCxnSpPr>
          <p:nvPr/>
        </p:nvCxnSpPr>
        <p:spPr>
          <a:xfrm>
            <a:off x="5893712" y="2350424"/>
            <a:ext cx="657300" cy="0"/>
          </a:xfrm>
          <a:prstGeom prst="straightConnector1">
            <a:avLst/>
          </a:prstGeom>
          <a:noFill/>
          <a:ln w="19050" cap="flat" cmpd="sng">
            <a:solidFill>
              <a:srgbClr val="FFFFFF"/>
            </a:solidFill>
            <a:prstDash val="solid"/>
            <a:round/>
            <a:headEnd type="none" w="med" len="med"/>
            <a:tailEnd type="none" w="med" len="med"/>
          </a:ln>
        </p:spPr>
      </p:cxnSp>
      <p:sp>
        <p:nvSpPr>
          <p:cNvPr id="783" name="Google Shape;783;p44"/>
          <p:cNvSpPr txBox="1"/>
          <p:nvPr/>
        </p:nvSpPr>
        <p:spPr>
          <a:xfrm>
            <a:off x="1486450" y="3468960"/>
            <a:ext cx="1219800" cy="5100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None/>
            </a:pPr>
            <a:r>
              <a:rPr lang="zh-CN" sz="1000">
                <a:solidFill>
                  <a:srgbClr val="FFFFFF"/>
                </a:solidFill>
                <a:latin typeface="Zilla Slab Light"/>
                <a:ea typeface="Zilla Slab Light"/>
                <a:cs typeface="Zilla Slab Light"/>
                <a:sym typeface="Zilla Slab Light"/>
              </a:rPr>
              <a:t>功能的</a:t>
            </a:r>
            <a:r>
              <a:rPr lang="zh-CN" sz="1000">
                <a:solidFill>
                  <a:srgbClr val="FFFFFF"/>
                </a:solidFill>
                <a:latin typeface="Zilla Slab Light"/>
                <a:ea typeface="Zilla Slab Light"/>
                <a:cs typeface="Zilla Slab Light"/>
                <a:sym typeface="Zilla Slab Light"/>
              </a:rPr>
              <a:t>展示</a:t>
            </a:r>
            <a:endParaRPr lang="zh-CN" sz="1000">
              <a:solidFill>
                <a:srgbClr val="FFFFFF"/>
              </a:solidFill>
              <a:latin typeface="Zilla Slab Light"/>
              <a:ea typeface="Zilla Slab Light"/>
              <a:cs typeface="Zilla Slab Light"/>
              <a:sym typeface="Zilla Slab Light"/>
            </a:endParaRPr>
          </a:p>
          <a:p>
            <a:pPr marL="0" marR="0" lvl="0" indent="0" algn="ctr" rtl="0">
              <a:lnSpc>
                <a:spcPct val="100000"/>
              </a:lnSpc>
              <a:spcBef>
                <a:spcPts val="0"/>
              </a:spcBef>
              <a:spcAft>
                <a:spcPts val="0"/>
              </a:spcAft>
              <a:buNone/>
            </a:pPr>
            <a:r>
              <a:rPr lang="en-US" altLang="zh-CN" sz="1000">
                <a:solidFill>
                  <a:srgbClr val="FFFFFF"/>
                </a:solidFill>
                <a:latin typeface="Zilla Slab Light"/>
                <a:ea typeface="Zilla Slab Light"/>
                <a:cs typeface="Zilla Slab Light"/>
                <a:sym typeface="Zilla Slab Light"/>
              </a:rPr>
              <a:t>PPT</a:t>
            </a:r>
            <a:r>
              <a:rPr lang="zh-CN" altLang="en-US" sz="1000">
                <a:solidFill>
                  <a:srgbClr val="FFFFFF"/>
                </a:solidFill>
                <a:latin typeface="Zilla Slab Light"/>
                <a:ea typeface="Zilla Slab Light"/>
                <a:cs typeface="Zilla Slab Light"/>
                <a:sym typeface="Zilla Slab Light"/>
              </a:rPr>
              <a:t>制作</a:t>
            </a:r>
            <a:endParaRPr lang="zh-CN" altLang="en-US" sz="1000">
              <a:solidFill>
                <a:srgbClr val="FFFFFF"/>
              </a:solidFill>
              <a:latin typeface="Zilla Slab Light"/>
              <a:ea typeface="Zilla Slab Light"/>
              <a:cs typeface="Zilla Slab Light"/>
              <a:sym typeface="Zilla Slab Light"/>
            </a:endParaRPr>
          </a:p>
        </p:txBody>
      </p:sp>
      <p:sp>
        <p:nvSpPr>
          <p:cNvPr id="784" name="Google Shape;784;p44"/>
          <p:cNvSpPr txBox="1"/>
          <p:nvPr/>
        </p:nvSpPr>
        <p:spPr>
          <a:xfrm>
            <a:off x="3193390" y="3522300"/>
            <a:ext cx="1219800" cy="5100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SzPts val="1100"/>
              <a:buNone/>
            </a:pPr>
            <a:r>
              <a:rPr lang="zh-CN" altLang="en-US" sz="1000">
                <a:solidFill>
                  <a:srgbClr val="FFFFFF"/>
                </a:solidFill>
                <a:latin typeface="Zilla Slab Light"/>
                <a:ea typeface="Zilla Slab Light"/>
                <a:cs typeface="Zilla Slab Light"/>
                <a:sym typeface="Zilla Slab Light"/>
              </a:rPr>
              <a:t>项目</a:t>
            </a:r>
            <a:r>
              <a:rPr lang="zh-CN" altLang="en-US" sz="1000">
                <a:solidFill>
                  <a:srgbClr val="FFFFFF"/>
                </a:solidFill>
                <a:latin typeface="Zilla Slab Light"/>
                <a:ea typeface="Zilla Slab Light"/>
                <a:cs typeface="Zilla Slab Light"/>
                <a:sym typeface="Zilla Slab Light"/>
              </a:rPr>
              <a:t>帮助</a:t>
            </a:r>
            <a:endParaRPr lang="zh-CN" altLang="en-US" sz="1000">
              <a:solidFill>
                <a:srgbClr val="FFFFFF"/>
              </a:solidFill>
              <a:latin typeface="Zilla Slab Light"/>
              <a:ea typeface="Zilla Slab Light"/>
              <a:cs typeface="Zilla Slab Light"/>
              <a:sym typeface="Zilla Slab Light"/>
            </a:endParaRPr>
          </a:p>
        </p:txBody>
      </p:sp>
      <p:sp>
        <p:nvSpPr>
          <p:cNvPr id="785" name="Google Shape;785;p44"/>
          <p:cNvSpPr txBox="1"/>
          <p:nvPr/>
        </p:nvSpPr>
        <p:spPr>
          <a:xfrm>
            <a:off x="4900330" y="3502615"/>
            <a:ext cx="1219800" cy="5100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SzPts val="1100"/>
              <a:buNone/>
            </a:pPr>
            <a:r>
              <a:rPr lang="zh-CN" altLang="en-US" sz="1000">
                <a:solidFill>
                  <a:srgbClr val="FFFFFF"/>
                </a:solidFill>
                <a:latin typeface="Zilla Slab Light"/>
                <a:ea typeface="Zilla Slab Light"/>
                <a:cs typeface="Zilla Slab Light"/>
                <a:sym typeface="Zilla Slab Light"/>
              </a:rPr>
              <a:t>项目帮助</a:t>
            </a:r>
            <a:endParaRPr lang="zh-CN" altLang="en-US" sz="1000">
              <a:solidFill>
                <a:srgbClr val="FFFFFF"/>
              </a:solidFill>
              <a:latin typeface="Zilla Slab Light"/>
              <a:ea typeface="Zilla Slab Light"/>
              <a:cs typeface="Zilla Slab Light"/>
              <a:sym typeface="Zilla Slab Light"/>
            </a:endParaRPr>
          </a:p>
        </p:txBody>
      </p:sp>
      <p:sp>
        <p:nvSpPr>
          <p:cNvPr id="786" name="Google Shape;786;p44"/>
          <p:cNvSpPr txBox="1"/>
          <p:nvPr/>
        </p:nvSpPr>
        <p:spPr>
          <a:xfrm>
            <a:off x="6452965" y="3533730"/>
            <a:ext cx="1219800" cy="510000"/>
          </a:xfrm>
          <a:prstGeom prst="rect">
            <a:avLst/>
          </a:prstGeom>
          <a:noFill/>
          <a:ln>
            <a:noFill/>
          </a:ln>
        </p:spPr>
        <p:txBody>
          <a:bodyPr spcFirstLastPara="1" wrap="square" lIns="0" tIns="4775" rIns="0" bIns="0" anchor="t" anchorCtr="0">
            <a:noAutofit/>
          </a:bodyPr>
          <a:lstStyle/>
          <a:p>
            <a:pPr marL="0" marR="0" lvl="0" indent="0" algn="ctr" rtl="0">
              <a:lnSpc>
                <a:spcPct val="100000"/>
              </a:lnSpc>
              <a:spcBef>
                <a:spcPts val="0"/>
              </a:spcBef>
              <a:spcAft>
                <a:spcPts val="0"/>
              </a:spcAft>
              <a:buSzPts val="1100"/>
              <a:buNone/>
            </a:pPr>
            <a:r>
              <a:rPr lang="zh-CN" altLang="en-US" sz="1000">
                <a:solidFill>
                  <a:srgbClr val="FFFFFF"/>
                </a:solidFill>
                <a:latin typeface="Zilla Slab Light"/>
                <a:ea typeface="Zilla Slab Light"/>
                <a:cs typeface="Zilla Slab Light"/>
                <a:sym typeface="Zilla Slab Light"/>
              </a:rPr>
              <a:t>项目</a:t>
            </a:r>
            <a:r>
              <a:rPr lang="zh-CN" altLang="en-US" sz="1000">
                <a:solidFill>
                  <a:srgbClr val="FFFFFF"/>
                </a:solidFill>
                <a:latin typeface="Zilla Slab Light"/>
                <a:ea typeface="Zilla Slab Light"/>
                <a:cs typeface="Zilla Slab Light"/>
                <a:sym typeface="Zilla Slab Light"/>
              </a:rPr>
              <a:t>指导</a:t>
            </a:r>
            <a:endParaRPr lang="zh-CN" altLang="en-US" sz="1000">
              <a:solidFill>
                <a:srgbClr val="FFFFFF"/>
              </a:solidFill>
              <a:latin typeface="Zilla Slab Light"/>
              <a:ea typeface="Zilla Slab Light"/>
              <a:cs typeface="Zilla Slab Light"/>
              <a:sym typeface="Zilla Slab Light"/>
            </a:endParaRPr>
          </a:p>
        </p:txBody>
      </p:sp>
      <p:sp>
        <p:nvSpPr>
          <p:cNvPr id="787" name="Google Shape;787;p44"/>
          <p:cNvSpPr txBox="1"/>
          <p:nvPr/>
        </p:nvSpPr>
        <p:spPr>
          <a:xfrm>
            <a:off x="1486450" y="1044063"/>
            <a:ext cx="1219800" cy="510000"/>
          </a:xfrm>
          <a:prstGeom prst="rect">
            <a:avLst/>
          </a:prstGeom>
          <a:noFill/>
          <a:ln>
            <a:noFill/>
          </a:ln>
        </p:spPr>
        <p:txBody>
          <a:bodyPr spcFirstLastPara="1" wrap="square" lIns="0" tIns="4775" rIns="0" bIns="0" anchor="b" anchorCtr="0">
            <a:noAutofit/>
          </a:bodyPr>
          <a:lstStyle/>
          <a:p>
            <a:pPr marL="0" marR="0" lvl="0" indent="0" algn="ctr" rtl="0">
              <a:lnSpc>
                <a:spcPct val="100000"/>
              </a:lnSpc>
              <a:spcBef>
                <a:spcPts val="0"/>
              </a:spcBef>
              <a:spcAft>
                <a:spcPts val="0"/>
              </a:spcAft>
              <a:buNone/>
            </a:pPr>
            <a:r>
              <a:rPr lang="en-US">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rPr>
              <a:t>p1</a:t>
            </a:r>
            <a:endParaRPr>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endParaRPr>
          </a:p>
        </p:txBody>
      </p:sp>
      <p:sp>
        <p:nvSpPr>
          <p:cNvPr id="788" name="Google Shape;788;p44"/>
          <p:cNvSpPr txBox="1"/>
          <p:nvPr/>
        </p:nvSpPr>
        <p:spPr>
          <a:xfrm>
            <a:off x="3136875" y="1044063"/>
            <a:ext cx="1219800" cy="510000"/>
          </a:xfrm>
          <a:prstGeom prst="rect">
            <a:avLst/>
          </a:prstGeom>
          <a:noFill/>
          <a:ln>
            <a:noFill/>
          </a:ln>
        </p:spPr>
        <p:txBody>
          <a:bodyPr spcFirstLastPara="1" wrap="square" lIns="0" tIns="4775" rIns="0" bIns="0" anchor="b" anchorCtr="0">
            <a:noAutofit/>
          </a:bodyPr>
          <a:lstStyle/>
          <a:p>
            <a:pPr marL="0" marR="0" lvl="0" indent="0" algn="ctr" rtl="0">
              <a:lnSpc>
                <a:spcPct val="100000"/>
              </a:lnSpc>
              <a:spcBef>
                <a:spcPts val="0"/>
              </a:spcBef>
              <a:spcAft>
                <a:spcPts val="0"/>
              </a:spcAft>
              <a:buNone/>
            </a:pPr>
            <a:r>
              <a:rPr lang="en-US" altLang="zh-CN">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rPr>
              <a:t>p2</a:t>
            </a:r>
            <a:endParaRPr lang="en-US" altLang="zh-CN">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endParaRPr>
          </a:p>
        </p:txBody>
      </p:sp>
      <p:sp>
        <p:nvSpPr>
          <p:cNvPr id="789" name="Google Shape;789;p44"/>
          <p:cNvSpPr txBox="1"/>
          <p:nvPr/>
        </p:nvSpPr>
        <p:spPr>
          <a:xfrm>
            <a:off x="4787300" y="1044063"/>
            <a:ext cx="1219800" cy="510000"/>
          </a:xfrm>
          <a:prstGeom prst="rect">
            <a:avLst/>
          </a:prstGeom>
          <a:noFill/>
          <a:ln>
            <a:noFill/>
          </a:ln>
        </p:spPr>
        <p:txBody>
          <a:bodyPr spcFirstLastPara="1" wrap="square" lIns="0" tIns="4775" rIns="0" bIns="0" anchor="b" anchorCtr="0">
            <a:noAutofit/>
          </a:bodyPr>
          <a:lstStyle/>
          <a:p>
            <a:pPr marL="0" marR="0" lvl="0" indent="0" algn="ctr" rtl="0">
              <a:lnSpc>
                <a:spcPct val="100000"/>
              </a:lnSpc>
              <a:spcBef>
                <a:spcPts val="0"/>
              </a:spcBef>
              <a:spcAft>
                <a:spcPts val="0"/>
              </a:spcAft>
              <a:buNone/>
            </a:pPr>
            <a:r>
              <a:rPr lang="en-US">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rPr>
              <a:t>p3</a:t>
            </a:r>
            <a:endParaRPr>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endParaRPr>
          </a:p>
        </p:txBody>
      </p:sp>
      <p:sp>
        <p:nvSpPr>
          <p:cNvPr id="790" name="Google Shape;790;p44"/>
          <p:cNvSpPr txBox="1"/>
          <p:nvPr/>
        </p:nvSpPr>
        <p:spPr>
          <a:xfrm>
            <a:off x="6437725" y="1044063"/>
            <a:ext cx="1219800" cy="510000"/>
          </a:xfrm>
          <a:prstGeom prst="rect">
            <a:avLst/>
          </a:prstGeom>
          <a:noFill/>
          <a:ln>
            <a:noFill/>
          </a:ln>
        </p:spPr>
        <p:txBody>
          <a:bodyPr spcFirstLastPara="1" wrap="square" lIns="0" tIns="4775" rIns="0" bIns="0" anchor="b" anchorCtr="0">
            <a:noAutofit/>
          </a:bodyPr>
          <a:lstStyle/>
          <a:p>
            <a:pPr marL="0" marR="0" lvl="0" indent="0" algn="ctr" rtl="0">
              <a:lnSpc>
                <a:spcPct val="100000"/>
              </a:lnSpc>
              <a:spcBef>
                <a:spcPts val="0"/>
              </a:spcBef>
              <a:spcAft>
                <a:spcPts val="0"/>
              </a:spcAft>
              <a:buNone/>
            </a:pPr>
            <a:r>
              <a:rPr lang="en-US">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rPr>
              <a:t>p4</a:t>
            </a:r>
            <a:endParaRPr>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endParaRPr>
          </a:p>
        </p:txBody>
      </p:sp>
      <p:pic>
        <p:nvPicPr>
          <p:cNvPr id="5" name="图片 4"/>
          <p:cNvPicPr>
            <a:picLocks noChangeAspect="1"/>
          </p:cNvPicPr>
          <p:nvPr/>
        </p:nvPicPr>
        <p:blipFill>
          <a:blip r:embed="rId2"/>
          <a:stretch>
            <a:fillRect/>
          </a:stretch>
        </p:blipFill>
        <p:spPr>
          <a:xfrm>
            <a:off x="3398520" y="2036445"/>
            <a:ext cx="696595" cy="696595"/>
          </a:xfrm>
          <a:prstGeom prst="rect">
            <a:avLst/>
          </a:prstGeom>
        </p:spPr>
      </p:pic>
      <p:pic>
        <p:nvPicPr>
          <p:cNvPr id="2" name="图片 1"/>
          <p:cNvPicPr>
            <a:picLocks noChangeAspect="1"/>
          </p:cNvPicPr>
          <p:nvPr/>
        </p:nvPicPr>
        <p:blipFill>
          <a:blip r:embed="rId3"/>
          <a:stretch>
            <a:fillRect/>
          </a:stretch>
        </p:blipFill>
        <p:spPr>
          <a:xfrm>
            <a:off x="1778635" y="2036445"/>
            <a:ext cx="635635" cy="635635"/>
          </a:xfrm>
          <a:prstGeom prst="rect">
            <a:avLst/>
          </a:prstGeom>
        </p:spPr>
      </p:pic>
      <p:pic>
        <p:nvPicPr>
          <p:cNvPr id="3" name="图片 2"/>
          <p:cNvPicPr>
            <a:picLocks noChangeAspect="1"/>
          </p:cNvPicPr>
          <p:nvPr/>
        </p:nvPicPr>
        <p:blipFill>
          <a:blip r:embed="rId4"/>
          <a:stretch>
            <a:fillRect/>
          </a:stretch>
        </p:blipFill>
        <p:spPr>
          <a:xfrm>
            <a:off x="5022215" y="1971675"/>
            <a:ext cx="748665" cy="748665"/>
          </a:xfrm>
          <a:prstGeom prst="rect">
            <a:avLst/>
          </a:prstGeom>
        </p:spPr>
      </p:pic>
      <p:pic>
        <p:nvPicPr>
          <p:cNvPr id="4" name="图片 3"/>
          <p:cNvPicPr>
            <a:picLocks noChangeAspect="1"/>
          </p:cNvPicPr>
          <p:nvPr/>
        </p:nvPicPr>
        <p:blipFill>
          <a:blip r:embed="rId5"/>
          <a:stretch>
            <a:fillRect/>
          </a:stretch>
        </p:blipFill>
        <p:spPr>
          <a:xfrm>
            <a:off x="6729095" y="2020570"/>
            <a:ext cx="667385" cy="667385"/>
          </a:xfrm>
          <a:prstGeom prst="rect">
            <a:avLst/>
          </a:prstGeom>
        </p:spPr>
      </p:pic>
      <p:sp>
        <p:nvSpPr>
          <p:cNvPr id="16" name="文本框 15"/>
          <p:cNvSpPr txBox="1"/>
          <p:nvPr/>
        </p:nvSpPr>
        <p:spPr>
          <a:xfrm>
            <a:off x="1486535" y="2933700"/>
            <a:ext cx="1287780" cy="386715"/>
          </a:xfrm>
          <a:prstGeom prst="roundRect">
            <a:avLst>
              <a:gd name="adj" fmla="val 50000"/>
            </a:avLst>
          </a:prstGeom>
          <a:solidFill>
            <a:schemeClr val="accent5">
              <a:lumMod val="20000"/>
              <a:lumOff val="80000"/>
            </a:schemeClr>
          </a:solidFill>
        </p:spPr>
        <p:txBody>
          <a:bodyPr wrap="square" rtlCol="0">
            <a:noAutofit/>
          </a:bodyPr>
          <a:p>
            <a:pPr algn="ctr" defTabSz="914400">
              <a:defRPr/>
            </a:pPr>
            <a:r>
              <a:rPr lang="zh-CN" altLang="en-US" sz="1600" b="1" kern="0" spc="300" dirty="0">
                <a:solidFill>
                  <a:srgbClr val="00B0F0"/>
                </a:solidFill>
                <a:cs typeface="+mn-ea"/>
                <a:sym typeface="+mn-lt"/>
              </a:rPr>
              <a:t>王龙翔</a:t>
            </a:r>
            <a:endParaRPr lang="zh-CN" altLang="en-US" sz="1600" b="1" kern="0" spc="300" dirty="0">
              <a:solidFill>
                <a:srgbClr val="00B0F0"/>
              </a:solidFill>
              <a:cs typeface="+mn-ea"/>
              <a:sym typeface="+mn-lt"/>
            </a:endParaRPr>
          </a:p>
        </p:txBody>
      </p:sp>
      <p:sp>
        <p:nvSpPr>
          <p:cNvPr id="6" name="文本框 5"/>
          <p:cNvSpPr txBox="1"/>
          <p:nvPr/>
        </p:nvSpPr>
        <p:spPr>
          <a:xfrm>
            <a:off x="3180715" y="2934335"/>
            <a:ext cx="1287780" cy="386715"/>
          </a:xfrm>
          <a:prstGeom prst="roundRect">
            <a:avLst>
              <a:gd name="adj" fmla="val 50000"/>
            </a:avLst>
          </a:prstGeom>
          <a:solidFill>
            <a:srgbClr val="92D050"/>
          </a:solidFill>
        </p:spPr>
        <p:txBody>
          <a:bodyPr wrap="square" rtlCol="0">
            <a:noAutofit/>
          </a:bodyPr>
          <a:p>
            <a:pPr algn="ctr" defTabSz="914400">
              <a:defRPr/>
            </a:pPr>
            <a:r>
              <a:rPr lang="zh-CN" altLang="en-US" sz="1600" b="1" kern="0" spc="300" dirty="0">
                <a:solidFill>
                  <a:schemeClr val="bg1"/>
                </a:solidFill>
                <a:cs typeface="+mn-ea"/>
                <a:sym typeface="+mn-lt"/>
              </a:rPr>
              <a:t>宋海宇</a:t>
            </a:r>
            <a:endParaRPr lang="zh-CN" altLang="en-US" sz="1600" b="1" kern="0" spc="300" dirty="0">
              <a:solidFill>
                <a:schemeClr val="bg1"/>
              </a:solidFill>
              <a:cs typeface="+mn-ea"/>
              <a:sym typeface="+mn-lt"/>
            </a:endParaRPr>
          </a:p>
        </p:txBody>
      </p:sp>
      <p:sp>
        <p:nvSpPr>
          <p:cNvPr id="7" name="文本框 6"/>
          <p:cNvSpPr txBox="1"/>
          <p:nvPr/>
        </p:nvSpPr>
        <p:spPr>
          <a:xfrm>
            <a:off x="4830445" y="2936240"/>
            <a:ext cx="1287780" cy="386715"/>
          </a:xfrm>
          <a:prstGeom prst="roundRect">
            <a:avLst>
              <a:gd name="adj" fmla="val 50000"/>
            </a:avLst>
          </a:prstGeom>
          <a:solidFill>
            <a:srgbClr val="002060"/>
          </a:solidFill>
        </p:spPr>
        <p:txBody>
          <a:bodyPr wrap="square" rtlCol="0">
            <a:noAutofit/>
          </a:bodyPr>
          <a:p>
            <a:pPr algn="ctr" defTabSz="914400">
              <a:defRPr/>
            </a:pPr>
            <a:r>
              <a:rPr lang="zh-CN" altLang="en-US" sz="1600" b="1" kern="0" spc="300" dirty="0">
                <a:solidFill>
                  <a:schemeClr val="bg1"/>
                </a:solidFill>
                <a:cs typeface="+mn-ea"/>
                <a:sym typeface="+mn-lt"/>
              </a:rPr>
              <a:t>付高聪</a:t>
            </a:r>
            <a:endParaRPr lang="zh-CN" altLang="en-US" sz="1600" b="1" kern="0" spc="300" dirty="0">
              <a:solidFill>
                <a:schemeClr val="bg1"/>
              </a:solidFill>
              <a:cs typeface="+mn-ea"/>
              <a:sym typeface="+mn-lt"/>
            </a:endParaRPr>
          </a:p>
        </p:txBody>
      </p:sp>
      <p:sp>
        <p:nvSpPr>
          <p:cNvPr id="8" name="文本框 7"/>
          <p:cNvSpPr txBox="1"/>
          <p:nvPr/>
        </p:nvSpPr>
        <p:spPr>
          <a:xfrm>
            <a:off x="6480175" y="2936240"/>
            <a:ext cx="1287780" cy="386715"/>
          </a:xfrm>
          <a:prstGeom prst="roundRect">
            <a:avLst>
              <a:gd name="adj" fmla="val 50000"/>
            </a:avLst>
          </a:prstGeom>
          <a:solidFill>
            <a:srgbClr val="E2087A"/>
          </a:solidFill>
        </p:spPr>
        <p:txBody>
          <a:bodyPr wrap="square" rtlCol="0">
            <a:noAutofit/>
          </a:bodyPr>
          <a:p>
            <a:pPr algn="ctr" defTabSz="914400">
              <a:defRPr/>
            </a:pPr>
            <a:r>
              <a:rPr lang="zh-CN" altLang="en-US" sz="1600" b="1" kern="0" spc="300" dirty="0">
                <a:solidFill>
                  <a:schemeClr val="bg1"/>
                </a:solidFill>
                <a:cs typeface="+mn-ea"/>
                <a:sym typeface="+mn-lt"/>
              </a:rPr>
              <a:t>王斌</a:t>
            </a:r>
            <a:r>
              <a:rPr lang="zh-CN" altLang="en-US" sz="1600" b="1" kern="0" spc="300" dirty="0">
                <a:solidFill>
                  <a:schemeClr val="bg1"/>
                </a:solidFill>
                <a:cs typeface="+mn-ea"/>
                <a:sym typeface="+mn-lt"/>
              </a:rPr>
              <a:t>晶</a:t>
            </a:r>
            <a:endParaRPr lang="zh-CN" altLang="en-US" sz="1600" b="1" kern="0" spc="3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841" name="Shape 841"/>
        <p:cNvGrpSpPr/>
        <p:nvPr/>
      </p:nvGrpSpPr>
      <p:grpSpPr>
        <a:xfrm>
          <a:off x="0" y="0"/>
          <a:ext cx="0" cy="0"/>
          <a:chOff x="0" y="0"/>
          <a:chExt cx="0" cy="0"/>
        </a:xfrm>
      </p:grpSpPr>
      <p:sp>
        <p:nvSpPr>
          <p:cNvPr id="842" name="Google Shape;842;p45"/>
          <p:cNvSpPr txBox="1"/>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CN" altLang="en-US" kern="1200" noProof="0" dirty="0">
                <a:ln>
                  <a:noFill/>
                </a:ln>
                <a:solidFill>
                  <a:prstClr val="white"/>
                </a:solidFill>
                <a:effectLst/>
                <a:uLnTx/>
                <a:uFillTx/>
                <a:cs typeface="+mn-ea"/>
                <a:sym typeface="+mn-lt"/>
              </a:rPr>
              <a:t>项目总结</a:t>
            </a:r>
            <a:endParaRPr lang="en-US"/>
          </a:p>
        </p:txBody>
      </p:sp>
      <p:sp>
        <p:nvSpPr>
          <p:cNvPr id="843" name="Google Shape;843;p45"/>
          <p:cNvSpPr txBox="1"/>
          <p:nvPr>
            <p:ph type="title"/>
          </p:nvPr>
        </p:nvSpPr>
        <p:spPr>
          <a:xfrm flipH="1">
            <a:off x="6480625" y="1543250"/>
            <a:ext cx="2051100" cy="128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FFFFFF"/>
                </a:solidFill>
              </a:rPr>
              <a:t>04</a:t>
            </a:r>
            <a:endParaRPr>
              <a:solidFill>
                <a:srgbClr val="FFFFFF"/>
              </a:solidFill>
            </a:endParaRPr>
          </a:p>
        </p:txBody>
      </p:sp>
      <p:sp>
        <p:nvSpPr>
          <p:cNvPr id="844" name="Google Shape;844;p45"/>
          <p:cNvSpPr txBox="1"/>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p>
            <a:pPr marL="0" lvl="0" indent="0" algn="r" rtl="0" eaLnBrk="1" fontAlgn="auto" latinLnBrk="0" hangingPunct="1">
              <a:spcBef>
                <a:spcPts val="0"/>
              </a:spcBef>
              <a:spcAft>
                <a:spcPts val="0"/>
              </a:spcAft>
              <a:buNone/>
            </a:pPr>
            <a:r>
              <a:rPr lang="en-US">
                <a:sym typeface="+mn-ea"/>
              </a:rPr>
              <a:t>Summary</a:t>
            </a: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1325" name="Google Shape;1325;p55"/>
          <p:cNvSpPr txBox="1"/>
          <p:nvPr/>
        </p:nvSpPr>
        <p:spPr>
          <a:xfrm>
            <a:off x="-804455" y="365750"/>
            <a:ext cx="7345500" cy="5778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Englebert" panose="02010600030101010101" charset="-122"/>
              <a:buNone/>
              <a:defRPr sz="36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R="0" lvl="1"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2pPr>
            <a:lvl3pPr marR="0" lvl="2"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3pPr>
            <a:lvl4pPr marR="0" lvl="3"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4pPr>
            <a:lvl5pPr marR="0" lvl="4"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5pPr>
            <a:lvl6pPr marR="0" lvl="5"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6pPr>
            <a:lvl7pPr marR="0" lvl="6"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7pPr>
            <a:lvl8pPr marR="0" lvl="7"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8pPr>
            <a:lvl9pPr marR="0" lvl="8" algn="ctr" rtl="0">
              <a:lnSpc>
                <a:spcPct val="100000"/>
              </a:lnSpc>
              <a:spcBef>
                <a:spcPts val="0"/>
              </a:spcBef>
              <a:spcAft>
                <a:spcPts val="0"/>
              </a:spcAft>
              <a:buClr>
                <a:srgbClr val="434343"/>
              </a:buClr>
              <a:buSzPts val="4800"/>
              <a:buFont typeface="Oswald Regular"/>
              <a:buNone/>
              <a:defRPr sz="4800" b="0" i="0" u="none" strike="noStrike" cap="none">
                <a:solidFill>
                  <a:srgbClr val="434343"/>
                </a:solidFill>
                <a:latin typeface="Oswald Regular"/>
                <a:ea typeface="Oswald Regular"/>
                <a:cs typeface="Oswald Regular"/>
                <a:sym typeface="Oswald Regular"/>
              </a:defRPr>
            </a:lvl9pPr>
          </a:lstStyle>
          <a:p>
            <a:pPr marL="0" lvl="0" indent="0" algn="ctr" rtl="0">
              <a:spcBef>
                <a:spcPts val="0"/>
              </a:spcBef>
              <a:spcAft>
                <a:spcPts val="0"/>
              </a:spcAft>
              <a:buNone/>
            </a:pPr>
            <a:r>
              <a:rPr lang="zh-CN" altLang="en-US"/>
              <a:t>技术</a:t>
            </a:r>
            <a:r>
              <a:rPr lang="zh-CN" altLang="en-US"/>
              <a:t>栈</a:t>
            </a:r>
            <a:endParaRPr lang="zh-CN" altLang="en-US"/>
          </a:p>
        </p:txBody>
      </p:sp>
      <p:grpSp>
        <p:nvGrpSpPr>
          <p:cNvPr id="443" name="Google Shape;443;p40"/>
          <p:cNvGrpSpPr/>
          <p:nvPr/>
        </p:nvGrpSpPr>
        <p:grpSpPr>
          <a:xfrm>
            <a:off x="1620827" y="1010857"/>
            <a:ext cx="2408761" cy="2606609"/>
            <a:chOff x="1620827" y="963391"/>
            <a:chExt cx="2408761" cy="2606609"/>
          </a:xfrm>
        </p:grpSpPr>
        <p:grpSp>
          <p:nvGrpSpPr>
            <p:cNvPr id="444" name="Google Shape;444;p40"/>
            <p:cNvGrpSpPr/>
            <p:nvPr/>
          </p:nvGrpSpPr>
          <p:grpSpPr>
            <a:xfrm>
              <a:off x="1620827" y="963391"/>
              <a:ext cx="2368213" cy="2606609"/>
              <a:chOff x="1763789" y="1203341"/>
              <a:chExt cx="2368213" cy="2606609"/>
            </a:xfrm>
          </p:grpSpPr>
          <p:sp>
            <p:nvSpPr>
              <p:cNvPr id="445" name="Google Shape;445;p40"/>
              <p:cNvSpPr/>
              <p:nvPr/>
            </p:nvSpPr>
            <p:spPr>
              <a:xfrm flipH="1">
                <a:off x="3061211" y="2436250"/>
                <a:ext cx="585697" cy="522996"/>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40"/>
              <p:cNvSpPr/>
              <p:nvPr/>
            </p:nvSpPr>
            <p:spPr>
              <a:xfrm flipH="1">
                <a:off x="2173837" y="2428675"/>
                <a:ext cx="1500692" cy="1078158"/>
              </a:xfrm>
              <a:custGeom>
                <a:avLst/>
                <a:gdLst/>
                <a:ahLst/>
                <a:cxnLst/>
                <a:rect l="l" t="t" r="r" b="b"/>
                <a:pathLst>
                  <a:path w="25753" h="18502" extrusionOk="0">
                    <a:moveTo>
                      <a:pt x="10508" y="1"/>
                    </a:moveTo>
                    <a:cubicBezTo>
                      <a:pt x="6343" y="1523"/>
                      <a:pt x="1773" y="6026"/>
                      <a:pt x="888" y="10459"/>
                    </a:cubicBezTo>
                    <a:cubicBezTo>
                      <a:pt x="1" y="14894"/>
                      <a:pt x="308" y="17382"/>
                      <a:pt x="1469" y="17621"/>
                    </a:cubicBezTo>
                    <a:cubicBezTo>
                      <a:pt x="1537" y="17636"/>
                      <a:pt x="1639" y="17642"/>
                      <a:pt x="1770" y="17642"/>
                    </a:cubicBezTo>
                    <a:cubicBezTo>
                      <a:pt x="3651" y="17642"/>
                      <a:pt x="11584" y="16279"/>
                      <a:pt x="14763" y="16279"/>
                    </a:cubicBezTo>
                    <a:cubicBezTo>
                      <a:pt x="15100" y="16279"/>
                      <a:pt x="15384" y="16294"/>
                      <a:pt x="15601" y="16328"/>
                    </a:cubicBezTo>
                    <a:cubicBezTo>
                      <a:pt x="17530" y="16628"/>
                      <a:pt x="21522" y="18501"/>
                      <a:pt x="23579" y="18501"/>
                    </a:cubicBezTo>
                    <a:cubicBezTo>
                      <a:pt x="24092" y="18501"/>
                      <a:pt x="24484" y="18385"/>
                      <a:pt x="24695" y="18099"/>
                    </a:cubicBezTo>
                    <a:cubicBezTo>
                      <a:pt x="25753" y="16669"/>
                      <a:pt x="23627" y="8039"/>
                      <a:pt x="21790" y="4455"/>
                    </a:cubicBezTo>
                    <a:cubicBezTo>
                      <a:pt x="19953" y="874"/>
                      <a:pt x="10508" y="1"/>
                      <a:pt x="10508" y="1"/>
                    </a:cubicBezTo>
                    <a:close/>
                  </a:path>
                </a:pathLst>
              </a:custGeom>
              <a:solidFill>
                <a:srgbClr val="FF9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40"/>
              <p:cNvSpPr/>
              <p:nvPr/>
            </p:nvSpPr>
            <p:spPr>
              <a:xfrm flipH="1">
                <a:off x="3011271" y="2793168"/>
                <a:ext cx="176099" cy="721122"/>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40"/>
              <p:cNvSpPr/>
              <p:nvPr/>
            </p:nvSpPr>
            <p:spPr>
              <a:xfrm flipH="1">
                <a:off x="3062201" y="2428675"/>
                <a:ext cx="755736" cy="1073263"/>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40"/>
              <p:cNvSpPr/>
              <p:nvPr/>
            </p:nvSpPr>
            <p:spPr>
              <a:xfrm flipH="1">
                <a:off x="2526677" y="2483975"/>
                <a:ext cx="697522" cy="400449"/>
              </a:xfrm>
              <a:custGeom>
                <a:avLst/>
                <a:gdLst/>
                <a:ahLst/>
                <a:cxnLst/>
                <a:rect l="l" t="t" r="r" b="b"/>
                <a:pathLst>
                  <a:path w="11970" h="6872" extrusionOk="0">
                    <a:moveTo>
                      <a:pt x="1244" y="0"/>
                    </a:moveTo>
                    <a:lnTo>
                      <a:pt x="97" y="854"/>
                    </a:lnTo>
                    <a:cubicBezTo>
                      <a:pt x="1" y="1000"/>
                      <a:pt x="1371" y="3044"/>
                      <a:pt x="2557" y="3044"/>
                    </a:cubicBezTo>
                    <a:cubicBezTo>
                      <a:pt x="2638" y="3044"/>
                      <a:pt x="2718" y="3035"/>
                      <a:pt x="2797" y="3014"/>
                    </a:cubicBezTo>
                    <a:cubicBezTo>
                      <a:pt x="3013" y="2959"/>
                      <a:pt x="3156" y="2933"/>
                      <a:pt x="3246" y="2933"/>
                    </a:cubicBezTo>
                    <a:cubicBezTo>
                      <a:pt x="3670" y="2933"/>
                      <a:pt x="2934" y="3506"/>
                      <a:pt x="3196" y="4322"/>
                    </a:cubicBezTo>
                    <a:cubicBezTo>
                      <a:pt x="3402" y="4964"/>
                      <a:pt x="4201" y="5251"/>
                      <a:pt x="4945" y="5251"/>
                    </a:cubicBezTo>
                    <a:cubicBezTo>
                      <a:pt x="5348" y="5251"/>
                      <a:pt x="5735" y="5166"/>
                      <a:pt x="6002" y="5008"/>
                    </a:cubicBezTo>
                    <a:cubicBezTo>
                      <a:pt x="6105" y="4946"/>
                      <a:pt x="6194" y="4919"/>
                      <a:pt x="6274" y="4919"/>
                    </a:cubicBezTo>
                    <a:cubicBezTo>
                      <a:pt x="6778" y="4919"/>
                      <a:pt x="6921" y="6009"/>
                      <a:pt x="8111" y="6421"/>
                    </a:cubicBezTo>
                    <a:cubicBezTo>
                      <a:pt x="9362" y="6852"/>
                      <a:pt x="11514" y="6872"/>
                      <a:pt x="11907" y="6872"/>
                    </a:cubicBezTo>
                    <a:cubicBezTo>
                      <a:pt x="11948" y="6872"/>
                      <a:pt x="11969" y="6872"/>
                      <a:pt x="11969" y="6872"/>
                    </a:cubicBezTo>
                    <a:lnTo>
                      <a:pt x="1244" y="0"/>
                    </a:ln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40"/>
              <p:cNvSpPr/>
              <p:nvPr/>
            </p:nvSpPr>
            <p:spPr>
              <a:xfrm flipH="1">
                <a:off x="2352035" y="2749756"/>
                <a:ext cx="95742" cy="73249"/>
              </a:xfrm>
              <a:custGeom>
                <a:avLst/>
                <a:gdLst/>
                <a:ahLst/>
                <a:cxnLst/>
                <a:rect l="l" t="t" r="r" b="b"/>
                <a:pathLst>
                  <a:path w="1643" h="1257" extrusionOk="0">
                    <a:moveTo>
                      <a:pt x="823" y="0"/>
                    </a:moveTo>
                    <a:lnTo>
                      <a:pt x="0" y="874"/>
                    </a:lnTo>
                    <a:cubicBezTo>
                      <a:pt x="0" y="874"/>
                      <a:pt x="361" y="1257"/>
                      <a:pt x="910" y="1257"/>
                    </a:cubicBezTo>
                    <a:cubicBezTo>
                      <a:pt x="1128" y="1257"/>
                      <a:pt x="1375" y="1196"/>
                      <a:pt x="1642" y="1028"/>
                    </a:cubicBezTo>
                    <a:lnTo>
                      <a:pt x="823" y="0"/>
                    </a:lnTo>
                    <a:close/>
                  </a:path>
                </a:pathLst>
              </a:custGeom>
              <a:solidFill>
                <a:srgbClr val="E5A6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40"/>
              <p:cNvSpPr/>
              <p:nvPr/>
            </p:nvSpPr>
            <p:spPr>
              <a:xfrm flipH="1">
                <a:off x="2232343" y="1721074"/>
                <a:ext cx="1100010" cy="726308"/>
              </a:xfrm>
              <a:custGeom>
                <a:avLst/>
                <a:gdLst/>
                <a:ahLst/>
                <a:cxnLst/>
                <a:rect l="l" t="t" r="r" b="b"/>
                <a:pathLst>
                  <a:path w="18877" h="12464" extrusionOk="0">
                    <a:moveTo>
                      <a:pt x="10211" y="0"/>
                    </a:moveTo>
                    <a:cubicBezTo>
                      <a:pt x="5546" y="0"/>
                      <a:pt x="327" y="2374"/>
                      <a:pt x="1792" y="7743"/>
                    </a:cubicBezTo>
                    <a:cubicBezTo>
                      <a:pt x="1792" y="7743"/>
                      <a:pt x="0" y="8289"/>
                      <a:pt x="325" y="10269"/>
                    </a:cubicBezTo>
                    <a:cubicBezTo>
                      <a:pt x="617" y="12054"/>
                      <a:pt x="1942" y="12464"/>
                      <a:pt x="3049" y="12464"/>
                    </a:cubicBezTo>
                    <a:cubicBezTo>
                      <a:pt x="3168" y="12464"/>
                      <a:pt x="3285" y="12459"/>
                      <a:pt x="3397" y="12451"/>
                    </a:cubicBezTo>
                    <a:cubicBezTo>
                      <a:pt x="4557" y="12365"/>
                      <a:pt x="16669" y="10283"/>
                      <a:pt x="17027" y="8306"/>
                    </a:cubicBezTo>
                    <a:cubicBezTo>
                      <a:pt x="17027" y="8306"/>
                      <a:pt x="18877" y="2694"/>
                      <a:pt x="14416" y="766"/>
                    </a:cubicBezTo>
                    <a:cubicBezTo>
                      <a:pt x="13254" y="263"/>
                      <a:pt x="11763" y="0"/>
                      <a:pt x="10211"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40"/>
              <p:cNvSpPr/>
              <p:nvPr/>
            </p:nvSpPr>
            <p:spPr>
              <a:xfrm flipH="1">
                <a:off x="2743249" y="1720778"/>
                <a:ext cx="619262" cy="453302"/>
              </a:xfrm>
              <a:custGeom>
                <a:avLst/>
                <a:gdLst/>
                <a:ahLst/>
                <a:cxnLst/>
                <a:rect l="l" t="t" r="r" b="b"/>
                <a:pathLst>
                  <a:path w="10627" h="7779" extrusionOk="0">
                    <a:moveTo>
                      <a:pt x="9021" y="0"/>
                    </a:moveTo>
                    <a:cubicBezTo>
                      <a:pt x="7740" y="0"/>
                      <a:pt x="5817" y="236"/>
                      <a:pt x="3724" y="1313"/>
                    </a:cubicBezTo>
                    <a:cubicBezTo>
                      <a:pt x="1" y="3231"/>
                      <a:pt x="2008" y="7778"/>
                      <a:pt x="2008" y="7778"/>
                    </a:cubicBezTo>
                    <a:lnTo>
                      <a:pt x="3817" y="7601"/>
                    </a:lnTo>
                    <a:cubicBezTo>
                      <a:pt x="3287" y="289"/>
                      <a:pt x="10626" y="143"/>
                      <a:pt x="10626" y="143"/>
                    </a:cubicBezTo>
                    <a:cubicBezTo>
                      <a:pt x="10626" y="143"/>
                      <a:pt x="10018" y="0"/>
                      <a:pt x="9021"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40"/>
              <p:cNvSpPr/>
              <p:nvPr/>
            </p:nvSpPr>
            <p:spPr>
              <a:xfrm flipH="1">
                <a:off x="2246853" y="2157592"/>
                <a:ext cx="918025" cy="726775"/>
              </a:xfrm>
              <a:custGeom>
                <a:avLst/>
                <a:gdLst/>
                <a:ahLst/>
                <a:cxnLst/>
                <a:rect l="l" t="t" r="r" b="b"/>
                <a:pathLst>
                  <a:path w="15754" h="12472" extrusionOk="0">
                    <a:moveTo>
                      <a:pt x="2625" y="1"/>
                    </a:moveTo>
                    <a:cubicBezTo>
                      <a:pt x="2328" y="1"/>
                      <a:pt x="1543" y="359"/>
                      <a:pt x="1632" y="597"/>
                    </a:cubicBezTo>
                    <a:cubicBezTo>
                      <a:pt x="1735" y="870"/>
                      <a:pt x="2431" y="2242"/>
                      <a:pt x="2329" y="3495"/>
                    </a:cubicBezTo>
                    <a:cubicBezTo>
                      <a:pt x="2165" y="5543"/>
                      <a:pt x="0" y="4403"/>
                      <a:pt x="205" y="6635"/>
                    </a:cubicBezTo>
                    <a:cubicBezTo>
                      <a:pt x="320" y="7908"/>
                      <a:pt x="1169" y="8146"/>
                      <a:pt x="1913" y="8146"/>
                    </a:cubicBezTo>
                    <a:cubicBezTo>
                      <a:pt x="2136" y="8146"/>
                      <a:pt x="2349" y="8125"/>
                      <a:pt x="2530" y="8103"/>
                    </a:cubicBezTo>
                    <a:cubicBezTo>
                      <a:pt x="2710" y="8081"/>
                      <a:pt x="2859" y="8061"/>
                      <a:pt x="2955" y="8061"/>
                    </a:cubicBezTo>
                    <a:cubicBezTo>
                      <a:pt x="3008" y="8061"/>
                      <a:pt x="3045" y="8067"/>
                      <a:pt x="3063" y="8083"/>
                    </a:cubicBezTo>
                    <a:cubicBezTo>
                      <a:pt x="3250" y="8253"/>
                      <a:pt x="2039" y="9039"/>
                      <a:pt x="3113" y="10131"/>
                    </a:cubicBezTo>
                    <a:cubicBezTo>
                      <a:pt x="3524" y="10548"/>
                      <a:pt x="3981" y="10676"/>
                      <a:pt x="4411" y="10676"/>
                    </a:cubicBezTo>
                    <a:cubicBezTo>
                      <a:pt x="4753" y="10676"/>
                      <a:pt x="5079" y="10595"/>
                      <a:pt x="5352" y="10514"/>
                    </a:cubicBezTo>
                    <a:cubicBezTo>
                      <a:pt x="5625" y="10432"/>
                      <a:pt x="5847" y="10353"/>
                      <a:pt x="5983" y="10353"/>
                    </a:cubicBezTo>
                    <a:cubicBezTo>
                      <a:pt x="5988" y="10353"/>
                      <a:pt x="5993" y="10353"/>
                      <a:pt x="5998" y="10353"/>
                    </a:cubicBezTo>
                    <a:cubicBezTo>
                      <a:pt x="6413" y="10370"/>
                      <a:pt x="7494" y="12471"/>
                      <a:pt x="10177" y="12471"/>
                    </a:cubicBezTo>
                    <a:cubicBezTo>
                      <a:pt x="10255" y="12471"/>
                      <a:pt x="10335" y="12470"/>
                      <a:pt x="10416" y="12466"/>
                    </a:cubicBezTo>
                    <a:cubicBezTo>
                      <a:pt x="12587" y="12370"/>
                      <a:pt x="12378" y="11117"/>
                      <a:pt x="12771" y="10947"/>
                    </a:cubicBezTo>
                    <a:cubicBezTo>
                      <a:pt x="12801" y="10934"/>
                      <a:pt x="12837" y="10928"/>
                      <a:pt x="12879" y="10928"/>
                    </a:cubicBezTo>
                    <a:cubicBezTo>
                      <a:pt x="13023" y="10928"/>
                      <a:pt x="13230" y="10998"/>
                      <a:pt x="13463" y="11070"/>
                    </a:cubicBezTo>
                    <a:cubicBezTo>
                      <a:pt x="13697" y="11140"/>
                      <a:pt x="13958" y="11210"/>
                      <a:pt x="14212" y="11210"/>
                    </a:cubicBezTo>
                    <a:cubicBezTo>
                      <a:pt x="14567" y="11210"/>
                      <a:pt x="14908" y="11073"/>
                      <a:pt x="15143" y="10605"/>
                    </a:cubicBezTo>
                    <a:cubicBezTo>
                      <a:pt x="15754" y="9380"/>
                      <a:pt x="14539" y="9107"/>
                      <a:pt x="14532" y="8783"/>
                    </a:cubicBezTo>
                    <a:cubicBezTo>
                      <a:pt x="14528" y="8458"/>
                      <a:pt x="15716" y="1208"/>
                      <a:pt x="14153" y="815"/>
                    </a:cubicBezTo>
                    <a:cubicBezTo>
                      <a:pt x="13711" y="704"/>
                      <a:pt x="13348" y="666"/>
                      <a:pt x="13020" y="666"/>
                    </a:cubicBezTo>
                    <a:cubicBezTo>
                      <a:pt x="12321" y="666"/>
                      <a:pt x="11788" y="839"/>
                      <a:pt x="11010" y="839"/>
                    </a:cubicBezTo>
                    <a:cubicBezTo>
                      <a:pt x="9866" y="839"/>
                      <a:pt x="6247" y="1833"/>
                      <a:pt x="4578" y="1870"/>
                    </a:cubicBezTo>
                    <a:cubicBezTo>
                      <a:pt x="4559" y="1871"/>
                      <a:pt x="4539" y="1871"/>
                      <a:pt x="4520" y="1871"/>
                    </a:cubicBezTo>
                    <a:cubicBezTo>
                      <a:pt x="2911" y="1871"/>
                      <a:pt x="3028" y="331"/>
                      <a:pt x="2721" y="27"/>
                    </a:cubicBezTo>
                    <a:cubicBezTo>
                      <a:pt x="2703" y="9"/>
                      <a:pt x="2669" y="1"/>
                      <a:pt x="2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40"/>
              <p:cNvSpPr/>
              <p:nvPr/>
            </p:nvSpPr>
            <p:spPr>
              <a:xfrm flipH="1">
                <a:off x="3070768" y="2294007"/>
                <a:ext cx="133910" cy="97140"/>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40"/>
              <p:cNvSpPr/>
              <p:nvPr/>
            </p:nvSpPr>
            <p:spPr>
              <a:xfrm flipH="1">
                <a:off x="2334903" y="1953464"/>
                <a:ext cx="133269" cy="71267"/>
              </a:xfrm>
              <a:custGeom>
                <a:avLst/>
                <a:gdLst/>
                <a:ahLst/>
                <a:cxnLst/>
                <a:rect l="l" t="t" r="r" b="b"/>
                <a:pathLst>
                  <a:path w="2287" h="1223" extrusionOk="0">
                    <a:moveTo>
                      <a:pt x="776" y="0"/>
                    </a:moveTo>
                    <a:cubicBezTo>
                      <a:pt x="526" y="0"/>
                      <a:pt x="310" y="70"/>
                      <a:pt x="200" y="236"/>
                    </a:cubicBezTo>
                    <a:cubicBezTo>
                      <a:pt x="1" y="534"/>
                      <a:pt x="1114" y="1223"/>
                      <a:pt x="1747" y="1223"/>
                    </a:cubicBezTo>
                    <a:cubicBezTo>
                      <a:pt x="1947" y="1223"/>
                      <a:pt x="2099" y="1154"/>
                      <a:pt x="2146" y="983"/>
                    </a:cubicBezTo>
                    <a:cubicBezTo>
                      <a:pt x="2286" y="467"/>
                      <a:pt x="1419" y="0"/>
                      <a:pt x="776" y="0"/>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40"/>
              <p:cNvSpPr/>
              <p:nvPr/>
            </p:nvSpPr>
            <p:spPr>
              <a:xfrm flipH="1">
                <a:off x="2669445" y="1936332"/>
                <a:ext cx="206052" cy="82397"/>
              </a:xfrm>
              <a:custGeom>
                <a:avLst/>
                <a:gdLst/>
                <a:ahLst/>
                <a:cxnLst/>
                <a:rect l="l" t="t" r="r" b="b"/>
                <a:pathLst>
                  <a:path w="3536" h="1414" extrusionOk="0">
                    <a:moveTo>
                      <a:pt x="2647" y="1"/>
                    </a:moveTo>
                    <a:cubicBezTo>
                      <a:pt x="1698" y="1"/>
                      <a:pt x="1" y="660"/>
                      <a:pt x="373" y="1356"/>
                    </a:cubicBezTo>
                    <a:cubicBezTo>
                      <a:pt x="395" y="1396"/>
                      <a:pt x="468" y="1414"/>
                      <a:pt x="578" y="1414"/>
                    </a:cubicBezTo>
                    <a:cubicBezTo>
                      <a:pt x="1288" y="1414"/>
                      <a:pt x="3535" y="651"/>
                      <a:pt x="3210" y="175"/>
                    </a:cubicBezTo>
                    <a:cubicBezTo>
                      <a:pt x="3126" y="54"/>
                      <a:pt x="2917" y="1"/>
                      <a:pt x="2647" y="1"/>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40"/>
              <p:cNvSpPr/>
              <p:nvPr/>
            </p:nvSpPr>
            <p:spPr>
              <a:xfrm flipH="1">
                <a:off x="2390844" y="2104972"/>
                <a:ext cx="50173" cy="25407"/>
              </a:xfrm>
              <a:custGeom>
                <a:avLst/>
                <a:gdLst/>
                <a:ahLst/>
                <a:cxnLst/>
                <a:rect l="l" t="t" r="r" b="b"/>
                <a:pathLst>
                  <a:path w="861" h="436" extrusionOk="0">
                    <a:moveTo>
                      <a:pt x="1" y="1"/>
                    </a:moveTo>
                    <a:cubicBezTo>
                      <a:pt x="1" y="240"/>
                      <a:pt x="192" y="435"/>
                      <a:pt x="431" y="435"/>
                    </a:cubicBezTo>
                    <a:cubicBezTo>
                      <a:pt x="669" y="435"/>
                      <a:pt x="861" y="240"/>
                      <a:pt x="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40"/>
              <p:cNvSpPr/>
              <p:nvPr/>
            </p:nvSpPr>
            <p:spPr>
              <a:xfrm flipH="1">
                <a:off x="2717054" y="2104972"/>
                <a:ext cx="68878" cy="34672"/>
              </a:xfrm>
              <a:custGeom>
                <a:avLst/>
                <a:gdLst/>
                <a:ahLst/>
                <a:cxnLst/>
                <a:rect l="l" t="t" r="r" b="b"/>
                <a:pathLst>
                  <a:path w="1182" h="595" extrusionOk="0">
                    <a:moveTo>
                      <a:pt x="1" y="1"/>
                    </a:moveTo>
                    <a:cubicBezTo>
                      <a:pt x="1" y="329"/>
                      <a:pt x="263" y="595"/>
                      <a:pt x="590" y="595"/>
                    </a:cubicBezTo>
                    <a:cubicBezTo>
                      <a:pt x="915" y="595"/>
                      <a:pt x="1181" y="329"/>
                      <a:pt x="1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40"/>
              <p:cNvSpPr/>
              <p:nvPr/>
            </p:nvSpPr>
            <p:spPr>
              <a:xfrm flipH="1">
                <a:off x="2600101" y="2254499"/>
                <a:ext cx="91546" cy="41548"/>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40"/>
              <p:cNvSpPr/>
              <p:nvPr/>
            </p:nvSpPr>
            <p:spPr>
              <a:xfrm flipH="1">
                <a:off x="2383094" y="2104797"/>
                <a:ext cx="106056" cy="699"/>
              </a:xfrm>
              <a:custGeom>
                <a:avLst/>
                <a:gdLst/>
                <a:ahLst/>
                <a:cxnLst/>
                <a:rect l="l" t="t" r="r" b="b"/>
                <a:pathLst>
                  <a:path w="1820" h="12" extrusionOk="0">
                    <a:moveTo>
                      <a:pt x="0" y="1"/>
                    </a:moveTo>
                    <a:lnTo>
                      <a:pt x="0" y="11"/>
                    </a:lnTo>
                    <a:lnTo>
                      <a:pt x="1820" y="11"/>
                    </a:lnTo>
                    <a:lnTo>
                      <a:pt x="1820"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40"/>
              <p:cNvSpPr/>
              <p:nvPr/>
            </p:nvSpPr>
            <p:spPr>
              <a:xfrm flipH="1">
                <a:off x="2706331" y="2104622"/>
                <a:ext cx="145856" cy="1049"/>
              </a:xfrm>
              <a:custGeom>
                <a:avLst/>
                <a:gdLst/>
                <a:ahLst/>
                <a:cxnLst/>
                <a:rect l="l" t="t" r="r" b="b"/>
                <a:pathLst>
                  <a:path w="2503" h="18" extrusionOk="0">
                    <a:moveTo>
                      <a:pt x="0" y="0"/>
                    </a:moveTo>
                    <a:lnTo>
                      <a:pt x="0" y="18"/>
                    </a:lnTo>
                    <a:lnTo>
                      <a:pt x="2502" y="18"/>
                    </a:lnTo>
                    <a:lnTo>
                      <a:pt x="2502" y="0"/>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40"/>
              <p:cNvSpPr/>
              <p:nvPr/>
            </p:nvSpPr>
            <p:spPr>
              <a:xfrm flipH="1">
                <a:off x="2265325" y="2010163"/>
                <a:ext cx="74822" cy="223592"/>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40"/>
              <p:cNvSpPr/>
              <p:nvPr/>
            </p:nvSpPr>
            <p:spPr>
              <a:xfrm flipH="1">
                <a:off x="2317071" y="2006725"/>
                <a:ext cx="186006" cy="198418"/>
              </a:xfrm>
              <a:custGeom>
                <a:avLst/>
                <a:gdLst/>
                <a:ahLst/>
                <a:cxnLst/>
                <a:rect l="l" t="t" r="r" b="b"/>
                <a:pathLst>
                  <a:path w="3192" h="3405" extrusionOk="0">
                    <a:moveTo>
                      <a:pt x="2059" y="1684"/>
                    </a:moveTo>
                    <a:lnTo>
                      <a:pt x="2059" y="1694"/>
                    </a:lnTo>
                    <a:lnTo>
                      <a:pt x="1926" y="1694"/>
                    </a:lnTo>
                    <a:cubicBezTo>
                      <a:pt x="1922" y="1929"/>
                      <a:pt x="1731" y="2121"/>
                      <a:pt x="1496" y="2121"/>
                    </a:cubicBezTo>
                    <a:cubicBezTo>
                      <a:pt x="1260" y="2121"/>
                      <a:pt x="1069" y="1929"/>
                      <a:pt x="1066" y="1694"/>
                    </a:cubicBezTo>
                    <a:lnTo>
                      <a:pt x="239" y="1694"/>
                    </a:lnTo>
                    <a:lnTo>
                      <a:pt x="239" y="1684"/>
                    </a:lnTo>
                    <a:close/>
                    <a:moveTo>
                      <a:pt x="185" y="1"/>
                    </a:moveTo>
                    <a:cubicBezTo>
                      <a:pt x="92" y="141"/>
                      <a:pt x="1" y="885"/>
                      <a:pt x="110" y="2418"/>
                    </a:cubicBezTo>
                    <a:cubicBezTo>
                      <a:pt x="137" y="2804"/>
                      <a:pt x="215" y="3125"/>
                      <a:pt x="349" y="3387"/>
                    </a:cubicBezTo>
                    <a:cubicBezTo>
                      <a:pt x="795" y="3336"/>
                      <a:pt x="1192" y="3258"/>
                      <a:pt x="1666" y="3258"/>
                    </a:cubicBezTo>
                    <a:cubicBezTo>
                      <a:pt x="1991" y="3258"/>
                      <a:pt x="2356" y="3295"/>
                      <a:pt x="2796" y="3404"/>
                    </a:cubicBezTo>
                    <a:cubicBezTo>
                      <a:pt x="2796" y="3404"/>
                      <a:pt x="3192" y="2196"/>
                      <a:pt x="3175" y="708"/>
                    </a:cubicBezTo>
                    <a:cubicBezTo>
                      <a:pt x="3124" y="612"/>
                      <a:pt x="3056" y="530"/>
                      <a:pt x="2963" y="469"/>
                    </a:cubicBezTo>
                    <a:cubicBezTo>
                      <a:pt x="2946" y="458"/>
                      <a:pt x="2957" y="434"/>
                      <a:pt x="2974" y="434"/>
                    </a:cubicBezTo>
                    <a:cubicBezTo>
                      <a:pt x="2977" y="434"/>
                      <a:pt x="2980" y="434"/>
                      <a:pt x="2984" y="438"/>
                    </a:cubicBezTo>
                    <a:cubicBezTo>
                      <a:pt x="3062" y="489"/>
                      <a:pt x="3124" y="554"/>
                      <a:pt x="3175" y="633"/>
                    </a:cubicBezTo>
                    <a:cubicBezTo>
                      <a:pt x="3168" y="445"/>
                      <a:pt x="3158" y="253"/>
                      <a:pt x="3141" y="59"/>
                    </a:cubicBezTo>
                    <a:cubicBezTo>
                      <a:pt x="3018" y="59"/>
                      <a:pt x="2885" y="56"/>
                      <a:pt x="2749" y="53"/>
                    </a:cubicBezTo>
                    <a:cubicBezTo>
                      <a:pt x="2745" y="56"/>
                      <a:pt x="2745" y="62"/>
                      <a:pt x="2745" y="69"/>
                    </a:cubicBezTo>
                    <a:cubicBezTo>
                      <a:pt x="2697" y="240"/>
                      <a:pt x="2544" y="308"/>
                      <a:pt x="2345" y="308"/>
                    </a:cubicBezTo>
                    <a:cubicBezTo>
                      <a:pt x="2076" y="308"/>
                      <a:pt x="1721" y="185"/>
                      <a:pt x="1417" y="18"/>
                    </a:cubicBezTo>
                    <a:cubicBezTo>
                      <a:pt x="929" y="7"/>
                      <a:pt x="478" y="1"/>
                      <a:pt x="185"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40"/>
              <p:cNvSpPr/>
              <p:nvPr/>
            </p:nvSpPr>
            <p:spPr>
              <a:xfrm flipH="1">
                <a:off x="2311652" y="2196518"/>
                <a:ext cx="171146" cy="58331"/>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40"/>
              <p:cNvSpPr/>
              <p:nvPr/>
            </p:nvSpPr>
            <p:spPr>
              <a:xfrm flipH="1">
                <a:off x="2342886" y="2007774"/>
                <a:ext cx="77619" cy="16957"/>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40"/>
              <p:cNvSpPr/>
              <p:nvPr/>
            </p:nvSpPr>
            <p:spPr>
              <a:xfrm flipH="1">
                <a:off x="2390844" y="2105438"/>
                <a:ext cx="50173" cy="24941"/>
              </a:xfrm>
              <a:custGeom>
                <a:avLst/>
                <a:gdLst/>
                <a:ahLst/>
                <a:cxnLst/>
                <a:rect l="l" t="t" r="r" b="b"/>
                <a:pathLst>
                  <a:path w="861" h="428" extrusionOk="0">
                    <a:moveTo>
                      <a:pt x="1" y="0"/>
                    </a:moveTo>
                    <a:cubicBezTo>
                      <a:pt x="4" y="235"/>
                      <a:pt x="195" y="427"/>
                      <a:pt x="431" y="427"/>
                    </a:cubicBezTo>
                    <a:cubicBezTo>
                      <a:pt x="666" y="427"/>
                      <a:pt x="857" y="235"/>
                      <a:pt x="8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40"/>
              <p:cNvSpPr/>
              <p:nvPr/>
            </p:nvSpPr>
            <p:spPr>
              <a:xfrm flipH="1">
                <a:off x="2383094" y="2104797"/>
                <a:ext cx="106056" cy="699"/>
              </a:xfrm>
              <a:custGeom>
                <a:avLst/>
                <a:gdLst/>
                <a:ahLst/>
                <a:cxnLst/>
                <a:rect l="l" t="t" r="r" b="b"/>
                <a:pathLst>
                  <a:path w="1820" h="12" extrusionOk="0">
                    <a:moveTo>
                      <a:pt x="0" y="1"/>
                    </a:moveTo>
                    <a:lnTo>
                      <a:pt x="0" y="11"/>
                    </a:lnTo>
                    <a:lnTo>
                      <a:pt x="1820" y="11"/>
                    </a:lnTo>
                    <a:lnTo>
                      <a:pt x="1820"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40"/>
              <p:cNvSpPr/>
              <p:nvPr/>
            </p:nvSpPr>
            <p:spPr>
              <a:xfrm flipH="1">
                <a:off x="2581395" y="1988252"/>
                <a:ext cx="346547" cy="270792"/>
              </a:xfrm>
              <a:custGeom>
                <a:avLst/>
                <a:gdLst/>
                <a:ahLst/>
                <a:cxnLst/>
                <a:rect l="l" t="t" r="r" b="b"/>
                <a:pathLst>
                  <a:path w="5947" h="4647" extrusionOk="0">
                    <a:moveTo>
                      <a:pt x="4697" y="605"/>
                    </a:moveTo>
                    <a:cubicBezTo>
                      <a:pt x="4700" y="605"/>
                      <a:pt x="4704" y="605"/>
                      <a:pt x="4707" y="608"/>
                    </a:cubicBezTo>
                    <a:cubicBezTo>
                      <a:pt x="4871" y="718"/>
                      <a:pt x="4967" y="895"/>
                      <a:pt x="5022" y="1079"/>
                    </a:cubicBezTo>
                    <a:cubicBezTo>
                      <a:pt x="5096" y="1353"/>
                      <a:pt x="5100" y="1646"/>
                      <a:pt x="5083" y="1926"/>
                    </a:cubicBezTo>
                    <a:cubicBezTo>
                      <a:pt x="5083" y="1939"/>
                      <a:pt x="5072" y="1943"/>
                      <a:pt x="5062" y="1943"/>
                    </a:cubicBezTo>
                    <a:cubicBezTo>
                      <a:pt x="5052" y="1943"/>
                      <a:pt x="5045" y="1939"/>
                      <a:pt x="5045" y="1926"/>
                    </a:cubicBezTo>
                    <a:cubicBezTo>
                      <a:pt x="5059" y="1660"/>
                      <a:pt x="5059" y="1383"/>
                      <a:pt x="4994" y="1123"/>
                    </a:cubicBezTo>
                    <a:cubicBezTo>
                      <a:pt x="4943" y="936"/>
                      <a:pt x="4854" y="751"/>
                      <a:pt x="4686" y="642"/>
                    </a:cubicBezTo>
                    <a:cubicBezTo>
                      <a:pt x="4673" y="628"/>
                      <a:pt x="4683" y="605"/>
                      <a:pt x="4697" y="605"/>
                    </a:cubicBezTo>
                    <a:close/>
                    <a:moveTo>
                      <a:pt x="5103" y="2523"/>
                    </a:moveTo>
                    <a:cubicBezTo>
                      <a:pt x="5127" y="2523"/>
                      <a:pt x="5127" y="2561"/>
                      <a:pt x="5103" y="2561"/>
                    </a:cubicBezTo>
                    <a:cubicBezTo>
                      <a:pt x="5080" y="2561"/>
                      <a:pt x="5080" y="2523"/>
                      <a:pt x="5103" y="2523"/>
                    </a:cubicBezTo>
                    <a:close/>
                    <a:moveTo>
                      <a:pt x="3802" y="1997"/>
                    </a:moveTo>
                    <a:lnTo>
                      <a:pt x="3802" y="2015"/>
                    </a:lnTo>
                    <a:lnTo>
                      <a:pt x="3618" y="2015"/>
                    </a:lnTo>
                    <a:cubicBezTo>
                      <a:pt x="3615" y="2336"/>
                      <a:pt x="3352" y="2598"/>
                      <a:pt x="3027" y="2598"/>
                    </a:cubicBezTo>
                    <a:cubicBezTo>
                      <a:pt x="2704" y="2598"/>
                      <a:pt x="2441" y="2336"/>
                      <a:pt x="2438" y="2015"/>
                    </a:cubicBezTo>
                    <a:lnTo>
                      <a:pt x="1300" y="2015"/>
                    </a:lnTo>
                    <a:lnTo>
                      <a:pt x="1300" y="1997"/>
                    </a:lnTo>
                    <a:close/>
                    <a:moveTo>
                      <a:pt x="475" y="1"/>
                    </a:moveTo>
                    <a:cubicBezTo>
                      <a:pt x="290" y="1"/>
                      <a:pt x="0" y="154"/>
                      <a:pt x="0" y="574"/>
                    </a:cubicBezTo>
                    <a:lnTo>
                      <a:pt x="0" y="2229"/>
                    </a:lnTo>
                    <a:cubicBezTo>
                      <a:pt x="0" y="3431"/>
                      <a:pt x="338" y="4291"/>
                      <a:pt x="1754" y="4646"/>
                    </a:cubicBezTo>
                    <a:cubicBezTo>
                      <a:pt x="2827" y="4486"/>
                      <a:pt x="4124" y="4200"/>
                      <a:pt x="5192" y="3995"/>
                    </a:cubicBezTo>
                    <a:cubicBezTo>
                      <a:pt x="5946" y="2909"/>
                      <a:pt x="5833" y="1127"/>
                      <a:pt x="5797" y="513"/>
                    </a:cubicBezTo>
                    <a:cubicBezTo>
                      <a:pt x="5792" y="420"/>
                      <a:pt x="5786" y="356"/>
                      <a:pt x="5786" y="318"/>
                    </a:cubicBezTo>
                    <a:cubicBezTo>
                      <a:pt x="5786" y="165"/>
                      <a:pt x="5697" y="72"/>
                      <a:pt x="5575" y="21"/>
                    </a:cubicBezTo>
                    <a:cubicBezTo>
                      <a:pt x="5496" y="4"/>
                      <a:pt x="5411" y="1"/>
                      <a:pt x="5329" y="1"/>
                    </a:cubicBezTo>
                    <a:lnTo>
                      <a:pt x="3372" y="1"/>
                    </a:lnTo>
                    <a:cubicBezTo>
                      <a:pt x="2737" y="288"/>
                      <a:pt x="1871" y="523"/>
                      <a:pt x="1478" y="523"/>
                    </a:cubicBezTo>
                    <a:cubicBezTo>
                      <a:pt x="1365" y="523"/>
                      <a:pt x="1294" y="502"/>
                      <a:pt x="1273" y="465"/>
                    </a:cubicBezTo>
                    <a:cubicBezTo>
                      <a:pt x="1188" y="304"/>
                      <a:pt x="1212" y="148"/>
                      <a:pt x="1307"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40"/>
              <p:cNvSpPr/>
              <p:nvPr/>
            </p:nvSpPr>
            <p:spPr>
              <a:xfrm flipH="1">
                <a:off x="2625391" y="2220992"/>
                <a:ext cx="200341" cy="48774"/>
              </a:xfrm>
              <a:custGeom>
                <a:avLst/>
                <a:gdLst/>
                <a:ahLst/>
                <a:cxnLst/>
                <a:rect l="l" t="t" r="r" b="b"/>
                <a:pathLst>
                  <a:path w="3438" h="837" extrusionOk="0">
                    <a:moveTo>
                      <a:pt x="3438" y="1"/>
                    </a:moveTo>
                    <a:lnTo>
                      <a:pt x="3438" y="1"/>
                    </a:lnTo>
                    <a:cubicBezTo>
                      <a:pt x="2370" y="206"/>
                      <a:pt x="1073" y="492"/>
                      <a:pt x="0" y="652"/>
                    </a:cubicBezTo>
                    <a:cubicBezTo>
                      <a:pt x="479" y="775"/>
                      <a:pt x="1079" y="836"/>
                      <a:pt x="1831" y="836"/>
                    </a:cubicBezTo>
                    <a:cubicBezTo>
                      <a:pt x="2015" y="836"/>
                      <a:pt x="2189" y="820"/>
                      <a:pt x="2352" y="786"/>
                    </a:cubicBezTo>
                    <a:cubicBezTo>
                      <a:pt x="2387" y="779"/>
                      <a:pt x="2414" y="768"/>
                      <a:pt x="2445" y="759"/>
                    </a:cubicBezTo>
                    <a:cubicBezTo>
                      <a:pt x="2379" y="683"/>
                      <a:pt x="2335" y="622"/>
                      <a:pt x="2315" y="598"/>
                    </a:cubicBezTo>
                    <a:cubicBezTo>
                      <a:pt x="2308" y="591"/>
                      <a:pt x="2305" y="587"/>
                      <a:pt x="2305" y="587"/>
                    </a:cubicBezTo>
                    <a:cubicBezTo>
                      <a:pt x="2302" y="584"/>
                      <a:pt x="2302" y="581"/>
                      <a:pt x="2305" y="578"/>
                    </a:cubicBezTo>
                    <a:lnTo>
                      <a:pt x="2308" y="574"/>
                    </a:lnTo>
                    <a:cubicBezTo>
                      <a:pt x="2311" y="574"/>
                      <a:pt x="2311" y="578"/>
                      <a:pt x="2311" y="578"/>
                    </a:cubicBezTo>
                    <a:cubicBezTo>
                      <a:pt x="2315" y="581"/>
                      <a:pt x="2318" y="584"/>
                      <a:pt x="2325" y="591"/>
                    </a:cubicBezTo>
                    <a:cubicBezTo>
                      <a:pt x="2329" y="598"/>
                      <a:pt x="2335" y="605"/>
                      <a:pt x="2343" y="615"/>
                    </a:cubicBezTo>
                    <a:cubicBezTo>
                      <a:pt x="2359" y="636"/>
                      <a:pt x="2384" y="666"/>
                      <a:pt x="2411" y="697"/>
                    </a:cubicBezTo>
                    <a:cubicBezTo>
                      <a:pt x="2424" y="714"/>
                      <a:pt x="2441" y="734"/>
                      <a:pt x="2458" y="755"/>
                    </a:cubicBezTo>
                    <a:cubicBezTo>
                      <a:pt x="2759" y="649"/>
                      <a:pt x="3018" y="485"/>
                      <a:pt x="3233" y="253"/>
                    </a:cubicBezTo>
                    <a:cubicBezTo>
                      <a:pt x="3308" y="174"/>
                      <a:pt x="3376" y="89"/>
                      <a:pt x="34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40"/>
              <p:cNvSpPr/>
              <p:nvPr/>
            </p:nvSpPr>
            <p:spPr>
              <a:xfrm flipH="1">
                <a:off x="2731389" y="1988252"/>
                <a:ext cx="127325" cy="30477"/>
              </a:xfrm>
              <a:custGeom>
                <a:avLst/>
                <a:gdLst/>
                <a:ahLst/>
                <a:cxnLst/>
                <a:rect l="l" t="t" r="r" b="b"/>
                <a:pathLst>
                  <a:path w="2185" h="523" extrusionOk="0">
                    <a:moveTo>
                      <a:pt x="119" y="1"/>
                    </a:moveTo>
                    <a:cubicBezTo>
                      <a:pt x="24" y="148"/>
                      <a:pt x="0" y="304"/>
                      <a:pt x="85" y="465"/>
                    </a:cubicBezTo>
                    <a:cubicBezTo>
                      <a:pt x="106" y="502"/>
                      <a:pt x="177" y="523"/>
                      <a:pt x="290" y="523"/>
                    </a:cubicBezTo>
                    <a:cubicBezTo>
                      <a:pt x="683" y="523"/>
                      <a:pt x="1549" y="288"/>
                      <a:pt x="2184" y="1"/>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40"/>
              <p:cNvSpPr/>
              <p:nvPr/>
            </p:nvSpPr>
            <p:spPr>
              <a:xfrm flipH="1">
                <a:off x="2717054" y="2105613"/>
                <a:ext cx="68878" cy="34031"/>
              </a:xfrm>
              <a:custGeom>
                <a:avLst/>
                <a:gdLst/>
                <a:ahLst/>
                <a:cxnLst/>
                <a:rect l="l" t="t" r="r" b="b"/>
                <a:pathLst>
                  <a:path w="1182" h="584" extrusionOk="0">
                    <a:moveTo>
                      <a:pt x="1" y="1"/>
                    </a:moveTo>
                    <a:cubicBezTo>
                      <a:pt x="4" y="322"/>
                      <a:pt x="267" y="584"/>
                      <a:pt x="590" y="584"/>
                    </a:cubicBezTo>
                    <a:cubicBezTo>
                      <a:pt x="915" y="584"/>
                      <a:pt x="1178" y="322"/>
                      <a:pt x="1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40"/>
              <p:cNvSpPr/>
              <p:nvPr/>
            </p:nvSpPr>
            <p:spPr>
              <a:xfrm flipH="1">
                <a:off x="2682440" y="2254441"/>
                <a:ext cx="9207" cy="10780"/>
              </a:xfrm>
              <a:custGeom>
                <a:avLst/>
                <a:gdLst/>
                <a:ahLst/>
                <a:cxnLst/>
                <a:rect l="l" t="t" r="r" b="b"/>
                <a:pathLst>
                  <a:path w="158" h="185" extrusionOk="0">
                    <a:moveTo>
                      <a:pt x="7" y="0"/>
                    </a:moveTo>
                    <a:lnTo>
                      <a:pt x="4" y="4"/>
                    </a:lnTo>
                    <a:cubicBezTo>
                      <a:pt x="1" y="7"/>
                      <a:pt x="1" y="10"/>
                      <a:pt x="4" y="13"/>
                    </a:cubicBezTo>
                    <a:cubicBezTo>
                      <a:pt x="4" y="13"/>
                      <a:pt x="7" y="17"/>
                      <a:pt x="14" y="24"/>
                    </a:cubicBezTo>
                    <a:cubicBezTo>
                      <a:pt x="34" y="48"/>
                      <a:pt x="78" y="109"/>
                      <a:pt x="144" y="185"/>
                    </a:cubicBezTo>
                    <a:cubicBezTo>
                      <a:pt x="151" y="185"/>
                      <a:pt x="154" y="181"/>
                      <a:pt x="157" y="181"/>
                    </a:cubicBezTo>
                    <a:cubicBezTo>
                      <a:pt x="140" y="160"/>
                      <a:pt x="123" y="140"/>
                      <a:pt x="110" y="123"/>
                    </a:cubicBezTo>
                    <a:cubicBezTo>
                      <a:pt x="83" y="92"/>
                      <a:pt x="58" y="62"/>
                      <a:pt x="42" y="41"/>
                    </a:cubicBezTo>
                    <a:cubicBezTo>
                      <a:pt x="34" y="31"/>
                      <a:pt x="28" y="24"/>
                      <a:pt x="24" y="17"/>
                    </a:cubicBezTo>
                    <a:cubicBezTo>
                      <a:pt x="17" y="10"/>
                      <a:pt x="14" y="7"/>
                      <a:pt x="10" y="4"/>
                    </a:cubicBezTo>
                    <a:cubicBezTo>
                      <a:pt x="10" y="4"/>
                      <a:pt x="10" y="0"/>
                      <a:pt x="7" y="0"/>
                    </a:cubicBezTo>
                    <a:close/>
                  </a:path>
                </a:pathLst>
              </a:custGeom>
              <a:solidFill>
                <a:srgbClr val="A9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40"/>
              <p:cNvSpPr/>
              <p:nvPr/>
            </p:nvSpPr>
            <p:spPr>
              <a:xfrm flipH="1">
                <a:off x="2706331" y="2104622"/>
                <a:ext cx="145856" cy="1049"/>
              </a:xfrm>
              <a:custGeom>
                <a:avLst/>
                <a:gdLst/>
                <a:ahLst/>
                <a:cxnLst/>
                <a:rect l="l" t="t" r="r" b="b"/>
                <a:pathLst>
                  <a:path w="2503" h="18" extrusionOk="0">
                    <a:moveTo>
                      <a:pt x="0" y="0"/>
                    </a:moveTo>
                    <a:lnTo>
                      <a:pt x="0" y="18"/>
                    </a:lnTo>
                    <a:lnTo>
                      <a:pt x="2502" y="18"/>
                    </a:lnTo>
                    <a:lnTo>
                      <a:pt x="2502" y="0"/>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40"/>
              <p:cNvSpPr/>
              <p:nvPr/>
            </p:nvSpPr>
            <p:spPr>
              <a:xfrm flipH="1">
                <a:off x="2245454" y="1984873"/>
                <a:ext cx="285069" cy="296257"/>
              </a:xfrm>
              <a:custGeom>
                <a:avLst/>
                <a:gdLst/>
                <a:ahLst/>
                <a:cxnLst/>
                <a:rect l="l" t="t" r="r" b="b"/>
                <a:pathLst>
                  <a:path w="4892" h="5084" extrusionOk="0">
                    <a:moveTo>
                      <a:pt x="529" y="338"/>
                    </a:moveTo>
                    <a:cubicBezTo>
                      <a:pt x="1041" y="338"/>
                      <a:pt x="2008" y="362"/>
                      <a:pt x="2861" y="382"/>
                    </a:cubicBezTo>
                    <a:cubicBezTo>
                      <a:pt x="3533" y="400"/>
                      <a:pt x="4113" y="417"/>
                      <a:pt x="4343" y="417"/>
                    </a:cubicBezTo>
                    <a:cubicBezTo>
                      <a:pt x="4384" y="417"/>
                      <a:pt x="4404" y="431"/>
                      <a:pt x="4417" y="444"/>
                    </a:cubicBezTo>
                    <a:cubicBezTo>
                      <a:pt x="4551" y="591"/>
                      <a:pt x="4516" y="1168"/>
                      <a:pt x="4489" y="1629"/>
                    </a:cubicBezTo>
                    <a:cubicBezTo>
                      <a:pt x="4472" y="1865"/>
                      <a:pt x="4458" y="2110"/>
                      <a:pt x="4458" y="2339"/>
                    </a:cubicBezTo>
                    <a:cubicBezTo>
                      <a:pt x="4458" y="2585"/>
                      <a:pt x="4407" y="4725"/>
                      <a:pt x="2602" y="4749"/>
                    </a:cubicBezTo>
                    <a:cubicBezTo>
                      <a:pt x="2583" y="4749"/>
                      <a:pt x="2564" y="4750"/>
                      <a:pt x="2546" y="4750"/>
                    </a:cubicBezTo>
                    <a:cubicBezTo>
                      <a:pt x="1194" y="4750"/>
                      <a:pt x="545" y="4158"/>
                      <a:pt x="451" y="2840"/>
                    </a:cubicBezTo>
                    <a:cubicBezTo>
                      <a:pt x="341" y="1257"/>
                      <a:pt x="437" y="482"/>
                      <a:pt x="529" y="338"/>
                    </a:cubicBezTo>
                    <a:close/>
                    <a:moveTo>
                      <a:pt x="499" y="1"/>
                    </a:moveTo>
                    <a:cubicBezTo>
                      <a:pt x="444" y="1"/>
                      <a:pt x="369" y="18"/>
                      <a:pt x="297" y="96"/>
                    </a:cubicBezTo>
                    <a:cubicBezTo>
                      <a:pt x="1" y="420"/>
                      <a:pt x="58" y="1970"/>
                      <a:pt x="124" y="2865"/>
                    </a:cubicBezTo>
                    <a:cubicBezTo>
                      <a:pt x="229" y="4356"/>
                      <a:pt x="1021" y="5083"/>
                      <a:pt x="2550" y="5083"/>
                    </a:cubicBezTo>
                    <a:lnTo>
                      <a:pt x="2608" y="5083"/>
                    </a:lnTo>
                    <a:cubicBezTo>
                      <a:pt x="4216" y="5066"/>
                      <a:pt x="4789" y="3592"/>
                      <a:pt x="4789" y="2339"/>
                    </a:cubicBezTo>
                    <a:cubicBezTo>
                      <a:pt x="4789" y="2120"/>
                      <a:pt x="4803" y="1882"/>
                      <a:pt x="4817" y="1649"/>
                    </a:cubicBezTo>
                    <a:cubicBezTo>
                      <a:pt x="4858" y="1014"/>
                      <a:pt x="4892" y="468"/>
                      <a:pt x="4657" y="215"/>
                    </a:cubicBezTo>
                    <a:cubicBezTo>
                      <a:pt x="4578" y="127"/>
                      <a:pt x="4469" y="79"/>
                      <a:pt x="4343" y="79"/>
                    </a:cubicBezTo>
                    <a:cubicBezTo>
                      <a:pt x="4117" y="79"/>
                      <a:pt x="3540" y="65"/>
                      <a:pt x="2868" y="48"/>
                    </a:cubicBezTo>
                    <a:cubicBezTo>
                      <a:pt x="1994" y="28"/>
                      <a:pt x="1004" y="1"/>
                      <a:pt x="499"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40"/>
              <p:cNvSpPr/>
              <p:nvPr/>
            </p:nvSpPr>
            <p:spPr>
              <a:xfrm flipH="1">
                <a:off x="2562282" y="1967974"/>
                <a:ext cx="397710" cy="321897"/>
              </a:xfrm>
              <a:custGeom>
                <a:avLst/>
                <a:gdLst/>
                <a:ahLst/>
                <a:cxnLst/>
                <a:rect l="l" t="t" r="r" b="b"/>
                <a:pathLst>
                  <a:path w="6825" h="5524" extrusionOk="0">
                    <a:moveTo>
                      <a:pt x="5725" y="304"/>
                    </a:moveTo>
                    <a:cubicBezTo>
                      <a:pt x="6005" y="304"/>
                      <a:pt x="6336" y="365"/>
                      <a:pt x="6336" y="666"/>
                    </a:cubicBezTo>
                    <a:cubicBezTo>
                      <a:pt x="6336" y="704"/>
                      <a:pt x="6342" y="768"/>
                      <a:pt x="6347" y="861"/>
                    </a:cubicBezTo>
                    <a:cubicBezTo>
                      <a:pt x="6388" y="1526"/>
                      <a:pt x="6514" y="3557"/>
                      <a:pt x="5537" y="4595"/>
                    </a:cubicBezTo>
                    <a:cubicBezTo>
                      <a:pt x="5148" y="5011"/>
                      <a:pt x="4612" y="5224"/>
                      <a:pt x="3950" y="5224"/>
                    </a:cubicBezTo>
                    <a:cubicBezTo>
                      <a:pt x="912" y="5224"/>
                      <a:pt x="300" y="4209"/>
                      <a:pt x="300" y="2574"/>
                    </a:cubicBezTo>
                    <a:lnTo>
                      <a:pt x="300" y="891"/>
                    </a:lnTo>
                    <a:cubicBezTo>
                      <a:pt x="300" y="461"/>
                      <a:pt x="594" y="304"/>
                      <a:pt x="782" y="304"/>
                    </a:cubicBezTo>
                    <a:close/>
                    <a:moveTo>
                      <a:pt x="782" y="1"/>
                    </a:moveTo>
                    <a:cubicBezTo>
                      <a:pt x="458" y="1"/>
                      <a:pt x="1" y="277"/>
                      <a:pt x="1" y="891"/>
                    </a:cubicBezTo>
                    <a:lnTo>
                      <a:pt x="1" y="2574"/>
                    </a:lnTo>
                    <a:cubicBezTo>
                      <a:pt x="1" y="4671"/>
                      <a:pt x="1144" y="5523"/>
                      <a:pt x="3950" y="5523"/>
                    </a:cubicBezTo>
                    <a:cubicBezTo>
                      <a:pt x="4701" y="5523"/>
                      <a:pt x="5309" y="5281"/>
                      <a:pt x="5759" y="4803"/>
                    </a:cubicBezTo>
                    <a:cubicBezTo>
                      <a:pt x="6824" y="3667"/>
                      <a:pt x="6691" y="1540"/>
                      <a:pt x="6646" y="840"/>
                    </a:cubicBezTo>
                    <a:cubicBezTo>
                      <a:pt x="6643" y="758"/>
                      <a:pt x="6640" y="700"/>
                      <a:pt x="6640" y="666"/>
                    </a:cubicBezTo>
                    <a:cubicBezTo>
                      <a:pt x="6640" y="250"/>
                      <a:pt x="6298" y="1"/>
                      <a:pt x="5725"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40"/>
              <p:cNvSpPr/>
              <p:nvPr/>
            </p:nvSpPr>
            <p:spPr>
              <a:xfrm flipH="1">
                <a:off x="2242657" y="1987670"/>
                <a:ext cx="279941" cy="286118"/>
              </a:xfrm>
              <a:custGeom>
                <a:avLst/>
                <a:gdLst/>
                <a:ahLst/>
                <a:cxnLst/>
                <a:rect l="l" t="t" r="r" b="b"/>
                <a:pathLst>
                  <a:path w="4804" h="4910" extrusionOk="0">
                    <a:moveTo>
                      <a:pt x="520" y="328"/>
                    </a:moveTo>
                    <a:cubicBezTo>
                      <a:pt x="1021" y="328"/>
                      <a:pt x="1970" y="352"/>
                      <a:pt x="2810" y="372"/>
                    </a:cubicBezTo>
                    <a:cubicBezTo>
                      <a:pt x="3469" y="389"/>
                      <a:pt x="4043" y="403"/>
                      <a:pt x="4268" y="403"/>
                    </a:cubicBezTo>
                    <a:cubicBezTo>
                      <a:pt x="4305" y="403"/>
                      <a:pt x="4326" y="413"/>
                      <a:pt x="4339" y="430"/>
                    </a:cubicBezTo>
                    <a:cubicBezTo>
                      <a:pt x="4473" y="570"/>
                      <a:pt x="4435" y="1127"/>
                      <a:pt x="4407" y="1574"/>
                    </a:cubicBezTo>
                    <a:cubicBezTo>
                      <a:pt x="4394" y="1803"/>
                      <a:pt x="4380" y="2039"/>
                      <a:pt x="4380" y="2260"/>
                    </a:cubicBezTo>
                    <a:cubicBezTo>
                      <a:pt x="4380" y="2496"/>
                      <a:pt x="4330" y="4564"/>
                      <a:pt x="2558" y="4585"/>
                    </a:cubicBezTo>
                    <a:cubicBezTo>
                      <a:pt x="2538" y="4585"/>
                      <a:pt x="2518" y="4585"/>
                      <a:pt x="2498" y="4585"/>
                    </a:cubicBezTo>
                    <a:cubicBezTo>
                      <a:pt x="1173" y="4585"/>
                      <a:pt x="535" y="4013"/>
                      <a:pt x="445" y="2745"/>
                    </a:cubicBezTo>
                    <a:cubicBezTo>
                      <a:pt x="336" y="1212"/>
                      <a:pt x="427" y="468"/>
                      <a:pt x="520" y="328"/>
                    </a:cubicBezTo>
                    <a:close/>
                    <a:moveTo>
                      <a:pt x="489" y="0"/>
                    </a:moveTo>
                    <a:cubicBezTo>
                      <a:pt x="438" y="0"/>
                      <a:pt x="363" y="17"/>
                      <a:pt x="295" y="93"/>
                    </a:cubicBezTo>
                    <a:cubicBezTo>
                      <a:pt x="1" y="407"/>
                      <a:pt x="59" y="1905"/>
                      <a:pt x="120" y="2769"/>
                    </a:cubicBezTo>
                    <a:cubicBezTo>
                      <a:pt x="223" y="4210"/>
                      <a:pt x="1004" y="4909"/>
                      <a:pt x="2507" y="4909"/>
                    </a:cubicBezTo>
                    <a:lnTo>
                      <a:pt x="2561" y="4909"/>
                    </a:lnTo>
                    <a:cubicBezTo>
                      <a:pt x="4141" y="4892"/>
                      <a:pt x="4705" y="3472"/>
                      <a:pt x="4705" y="2260"/>
                    </a:cubicBezTo>
                    <a:cubicBezTo>
                      <a:pt x="4705" y="2048"/>
                      <a:pt x="4719" y="1817"/>
                      <a:pt x="4732" y="1595"/>
                    </a:cubicBezTo>
                    <a:cubicBezTo>
                      <a:pt x="4770" y="980"/>
                      <a:pt x="4804" y="451"/>
                      <a:pt x="4575" y="208"/>
                    </a:cubicBezTo>
                    <a:cubicBezTo>
                      <a:pt x="4497" y="123"/>
                      <a:pt x="4387" y="79"/>
                      <a:pt x="4268" y="79"/>
                    </a:cubicBezTo>
                    <a:cubicBezTo>
                      <a:pt x="4046" y="79"/>
                      <a:pt x="3476" y="62"/>
                      <a:pt x="2817" y="48"/>
                    </a:cubicBezTo>
                    <a:cubicBezTo>
                      <a:pt x="1960" y="27"/>
                      <a:pt x="987" y="0"/>
                      <a:pt x="489"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40"/>
              <p:cNvSpPr/>
              <p:nvPr/>
            </p:nvSpPr>
            <p:spPr>
              <a:xfrm flipH="1">
                <a:off x="2554590" y="1970945"/>
                <a:ext cx="390484" cy="316128"/>
              </a:xfrm>
              <a:custGeom>
                <a:avLst/>
                <a:gdLst/>
                <a:ahLst/>
                <a:cxnLst/>
                <a:rect l="l" t="t" r="r" b="b"/>
                <a:pathLst>
                  <a:path w="6701" h="5425" extrusionOk="0">
                    <a:moveTo>
                      <a:pt x="5623" y="298"/>
                    </a:moveTo>
                    <a:cubicBezTo>
                      <a:pt x="5899" y="298"/>
                      <a:pt x="6223" y="359"/>
                      <a:pt x="6223" y="653"/>
                    </a:cubicBezTo>
                    <a:cubicBezTo>
                      <a:pt x="6223" y="690"/>
                      <a:pt x="6227" y="755"/>
                      <a:pt x="6234" y="843"/>
                    </a:cubicBezTo>
                    <a:cubicBezTo>
                      <a:pt x="6275" y="1499"/>
                      <a:pt x="6398" y="3493"/>
                      <a:pt x="5438" y="4513"/>
                    </a:cubicBezTo>
                    <a:cubicBezTo>
                      <a:pt x="5056" y="4919"/>
                      <a:pt x="4530" y="5127"/>
                      <a:pt x="3879" y="5127"/>
                    </a:cubicBezTo>
                    <a:cubicBezTo>
                      <a:pt x="895" y="5127"/>
                      <a:pt x="294" y="4131"/>
                      <a:pt x="294" y="2526"/>
                    </a:cubicBezTo>
                    <a:lnTo>
                      <a:pt x="294" y="871"/>
                    </a:lnTo>
                    <a:cubicBezTo>
                      <a:pt x="294" y="451"/>
                      <a:pt x="584" y="298"/>
                      <a:pt x="769" y="298"/>
                    </a:cubicBezTo>
                    <a:close/>
                    <a:moveTo>
                      <a:pt x="769" y="0"/>
                    </a:moveTo>
                    <a:cubicBezTo>
                      <a:pt x="447" y="0"/>
                      <a:pt x="0" y="270"/>
                      <a:pt x="0" y="871"/>
                    </a:cubicBezTo>
                    <a:lnTo>
                      <a:pt x="0" y="2526"/>
                    </a:lnTo>
                    <a:cubicBezTo>
                      <a:pt x="0" y="4585"/>
                      <a:pt x="1123" y="5425"/>
                      <a:pt x="3879" y="5425"/>
                    </a:cubicBezTo>
                    <a:cubicBezTo>
                      <a:pt x="4616" y="5425"/>
                      <a:pt x="5213" y="5186"/>
                      <a:pt x="5656" y="4715"/>
                    </a:cubicBezTo>
                    <a:cubicBezTo>
                      <a:pt x="6701" y="3602"/>
                      <a:pt x="6571" y="1510"/>
                      <a:pt x="6530" y="823"/>
                    </a:cubicBezTo>
                    <a:cubicBezTo>
                      <a:pt x="6524" y="744"/>
                      <a:pt x="6521" y="687"/>
                      <a:pt x="6521" y="653"/>
                    </a:cubicBezTo>
                    <a:cubicBezTo>
                      <a:pt x="6521" y="243"/>
                      <a:pt x="6186" y="0"/>
                      <a:pt x="5623"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40"/>
              <p:cNvSpPr/>
              <p:nvPr/>
            </p:nvSpPr>
            <p:spPr>
              <a:xfrm flipH="1">
                <a:off x="2460480" y="2092851"/>
                <a:ext cx="85777" cy="108678"/>
              </a:xfrm>
              <a:custGeom>
                <a:avLst/>
                <a:gdLst/>
                <a:ahLst/>
                <a:cxnLst/>
                <a:rect l="l" t="t" r="r" b="b"/>
                <a:pathLst>
                  <a:path w="1472" h="1865" extrusionOk="0">
                    <a:moveTo>
                      <a:pt x="14" y="1"/>
                    </a:moveTo>
                    <a:lnTo>
                      <a:pt x="14" y="1"/>
                    </a:lnTo>
                    <a:cubicBezTo>
                      <a:pt x="0" y="72"/>
                      <a:pt x="57" y="1213"/>
                      <a:pt x="115" y="1213"/>
                    </a:cubicBezTo>
                    <a:cubicBezTo>
                      <a:pt x="115" y="1213"/>
                      <a:pt x="116" y="1213"/>
                      <a:pt x="117" y="1213"/>
                    </a:cubicBezTo>
                    <a:cubicBezTo>
                      <a:pt x="132" y="1206"/>
                      <a:pt x="198" y="1165"/>
                      <a:pt x="290" y="1117"/>
                    </a:cubicBezTo>
                    <a:lnTo>
                      <a:pt x="290" y="1117"/>
                    </a:lnTo>
                    <a:lnTo>
                      <a:pt x="14" y="1"/>
                    </a:lnTo>
                    <a:close/>
                    <a:moveTo>
                      <a:pt x="844" y="950"/>
                    </a:moveTo>
                    <a:cubicBezTo>
                      <a:pt x="651" y="950"/>
                      <a:pt x="437" y="1042"/>
                      <a:pt x="290" y="1117"/>
                    </a:cubicBezTo>
                    <a:lnTo>
                      <a:pt x="290" y="1117"/>
                    </a:lnTo>
                    <a:lnTo>
                      <a:pt x="475" y="1865"/>
                    </a:lnTo>
                    <a:cubicBezTo>
                      <a:pt x="475" y="1865"/>
                      <a:pt x="1472" y="1571"/>
                      <a:pt x="1196" y="1131"/>
                    </a:cubicBezTo>
                    <a:cubicBezTo>
                      <a:pt x="1110" y="997"/>
                      <a:pt x="983" y="950"/>
                      <a:pt x="844" y="950"/>
                    </a:cubicBezTo>
                    <a:close/>
                  </a:path>
                </a:pathLst>
              </a:custGeom>
              <a:solidFill>
                <a:srgbClr val="E39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40"/>
              <p:cNvSpPr/>
              <p:nvPr/>
            </p:nvSpPr>
            <p:spPr>
              <a:xfrm flipH="1">
                <a:off x="2473416" y="2092851"/>
                <a:ext cx="72433" cy="108853"/>
              </a:xfrm>
              <a:custGeom>
                <a:avLst/>
                <a:gdLst/>
                <a:ahLst/>
                <a:cxnLst/>
                <a:rect l="l" t="t" r="r" b="b"/>
                <a:pathLst>
                  <a:path w="1243" h="1868" extrusionOk="0">
                    <a:moveTo>
                      <a:pt x="1" y="1"/>
                    </a:moveTo>
                    <a:lnTo>
                      <a:pt x="1" y="45"/>
                    </a:lnTo>
                    <a:cubicBezTo>
                      <a:pt x="1" y="158"/>
                      <a:pt x="10" y="451"/>
                      <a:pt x="31" y="714"/>
                    </a:cubicBezTo>
                    <a:cubicBezTo>
                      <a:pt x="42" y="848"/>
                      <a:pt x="51" y="971"/>
                      <a:pt x="62" y="1063"/>
                    </a:cubicBezTo>
                    <a:cubicBezTo>
                      <a:pt x="69" y="1107"/>
                      <a:pt x="75" y="1148"/>
                      <a:pt x="83" y="1172"/>
                    </a:cubicBezTo>
                    <a:cubicBezTo>
                      <a:pt x="86" y="1186"/>
                      <a:pt x="89" y="1196"/>
                      <a:pt x="92" y="1203"/>
                    </a:cubicBezTo>
                    <a:cubicBezTo>
                      <a:pt x="92" y="1209"/>
                      <a:pt x="96" y="1209"/>
                      <a:pt x="96" y="1213"/>
                    </a:cubicBezTo>
                    <a:cubicBezTo>
                      <a:pt x="100" y="1217"/>
                      <a:pt x="103" y="1217"/>
                      <a:pt x="106" y="1217"/>
                    </a:cubicBezTo>
                    <a:lnTo>
                      <a:pt x="110" y="1217"/>
                    </a:lnTo>
                    <a:cubicBezTo>
                      <a:pt x="116" y="1217"/>
                      <a:pt x="127" y="1209"/>
                      <a:pt x="141" y="1199"/>
                    </a:cubicBezTo>
                    <a:cubicBezTo>
                      <a:pt x="192" y="1172"/>
                      <a:pt x="297" y="1110"/>
                      <a:pt x="423" y="1056"/>
                    </a:cubicBezTo>
                    <a:cubicBezTo>
                      <a:pt x="550" y="1001"/>
                      <a:pt x="700" y="954"/>
                      <a:pt x="837" y="954"/>
                    </a:cubicBezTo>
                    <a:cubicBezTo>
                      <a:pt x="973" y="954"/>
                      <a:pt x="1099" y="1001"/>
                      <a:pt x="1181" y="1135"/>
                    </a:cubicBezTo>
                    <a:cubicBezTo>
                      <a:pt x="1216" y="1189"/>
                      <a:pt x="1233" y="1237"/>
                      <a:pt x="1233" y="1288"/>
                    </a:cubicBezTo>
                    <a:cubicBezTo>
                      <a:pt x="1233" y="1373"/>
                      <a:pt x="1185" y="1452"/>
                      <a:pt x="1113" y="1524"/>
                    </a:cubicBezTo>
                    <a:cubicBezTo>
                      <a:pt x="1008" y="1626"/>
                      <a:pt x="844" y="1712"/>
                      <a:pt x="710" y="1770"/>
                    </a:cubicBezTo>
                    <a:cubicBezTo>
                      <a:pt x="642" y="1797"/>
                      <a:pt x="581" y="1820"/>
                      <a:pt x="540" y="1834"/>
                    </a:cubicBezTo>
                    <a:cubicBezTo>
                      <a:pt x="516" y="1844"/>
                      <a:pt x="499" y="1848"/>
                      <a:pt x="485" y="1852"/>
                    </a:cubicBezTo>
                    <a:cubicBezTo>
                      <a:pt x="475" y="1858"/>
                      <a:pt x="468" y="1858"/>
                      <a:pt x="468" y="1858"/>
                    </a:cubicBezTo>
                    <a:lnTo>
                      <a:pt x="472" y="1868"/>
                    </a:lnTo>
                    <a:cubicBezTo>
                      <a:pt x="472" y="1868"/>
                      <a:pt x="663" y="1814"/>
                      <a:pt x="853" y="1712"/>
                    </a:cubicBezTo>
                    <a:cubicBezTo>
                      <a:pt x="953" y="1660"/>
                      <a:pt x="1048" y="1602"/>
                      <a:pt x="1120" y="1530"/>
                    </a:cubicBezTo>
                    <a:cubicBezTo>
                      <a:pt x="1192" y="1458"/>
                      <a:pt x="1243" y="1376"/>
                      <a:pt x="1243" y="1288"/>
                    </a:cubicBezTo>
                    <a:cubicBezTo>
                      <a:pt x="1243" y="1237"/>
                      <a:pt x="1226" y="1182"/>
                      <a:pt x="1192" y="1127"/>
                    </a:cubicBezTo>
                    <a:cubicBezTo>
                      <a:pt x="1107" y="991"/>
                      <a:pt x="976" y="943"/>
                      <a:pt x="837" y="943"/>
                    </a:cubicBezTo>
                    <a:cubicBezTo>
                      <a:pt x="677" y="943"/>
                      <a:pt x="505" y="1008"/>
                      <a:pt x="366" y="1069"/>
                    </a:cubicBezTo>
                    <a:cubicBezTo>
                      <a:pt x="297" y="1104"/>
                      <a:pt x="236" y="1135"/>
                      <a:pt x="192" y="1162"/>
                    </a:cubicBezTo>
                    <a:cubicBezTo>
                      <a:pt x="168" y="1172"/>
                      <a:pt x="151" y="1182"/>
                      <a:pt x="137" y="1192"/>
                    </a:cubicBezTo>
                    <a:cubicBezTo>
                      <a:pt x="120" y="1199"/>
                      <a:pt x="110" y="1206"/>
                      <a:pt x="106" y="1206"/>
                    </a:cubicBezTo>
                    <a:cubicBezTo>
                      <a:pt x="103" y="1206"/>
                      <a:pt x="100" y="1199"/>
                      <a:pt x="100" y="1192"/>
                    </a:cubicBezTo>
                    <a:cubicBezTo>
                      <a:pt x="86" y="1159"/>
                      <a:pt x="75" y="1083"/>
                      <a:pt x="65" y="987"/>
                    </a:cubicBezTo>
                    <a:cubicBezTo>
                      <a:pt x="34" y="694"/>
                      <a:pt x="10" y="202"/>
                      <a:pt x="10" y="45"/>
                    </a:cubicBezTo>
                    <a:lnTo>
                      <a:pt x="10" y="4"/>
                    </a:lnTo>
                    <a:lnTo>
                      <a:pt x="1" y="1"/>
                    </a:ln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40"/>
              <p:cNvSpPr/>
              <p:nvPr/>
            </p:nvSpPr>
            <p:spPr>
              <a:xfrm flipH="1">
                <a:off x="2946822" y="2104447"/>
                <a:ext cx="129132" cy="109436"/>
              </a:xfrm>
              <a:custGeom>
                <a:avLst/>
                <a:gdLst/>
                <a:ahLst/>
                <a:cxnLst/>
                <a:rect l="l" t="t" r="r" b="b"/>
                <a:pathLst>
                  <a:path w="2216" h="1878" extrusionOk="0">
                    <a:moveTo>
                      <a:pt x="2062" y="0"/>
                    </a:moveTo>
                    <a:lnTo>
                      <a:pt x="1" y="1382"/>
                    </a:lnTo>
                    <a:lnTo>
                      <a:pt x="236" y="1878"/>
                    </a:lnTo>
                    <a:lnTo>
                      <a:pt x="2216" y="260"/>
                    </a:lnTo>
                    <a:lnTo>
                      <a:pt x="2062"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40"/>
              <p:cNvSpPr/>
              <p:nvPr/>
            </p:nvSpPr>
            <p:spPr>
              <a:xfrm flipH="1">
                <a:off x="2517937" y="2111207"/>
                <a:ext cx="55184" cy="1457"/>
              </a:xfrm>
              <a:custGeom>
                <a:avLst/>
                <a:gdLst/>
                <a:ahLst/>
                <a:cxnLst/>
                <a:rect l="l" t="t" r="r" b="b"/>
                <a:pathLst>
                  <a:path w="947" h="25" extrusionOk="0">
                    <a:moveTo>
                      <a:pt x="1" y="0"/>
                    </a:moveTo>
                    <a:lnTo>
                      <a:pt x="1" y="24"/>
                    </a:lnTo>
                    <a:lnTo>
                      <a:pt x="946" y="24"/>
                    </a:lnTo>
                    <a:lnTo>
                      <a:pt x="946"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40"/>
              <p:cNvSpPr/>
              <p:nvPr/>
            </p:nvSpPr>
            <p:spPr>
              <a:xfrm flipH="1">
                <a:off x="2507389" y="2102058"/>
                <a:ext cx="65731" cy="2214"/>
              </a:xfrm>
              <a:custGeom>
                <a:avLst/>
                <a:gdLst/>
                <a:ahLst/>
                <a:cxnLst/>
                <a:rect l="l" t="t" r="r" b="b"/>
                <a:pathLst>
                  <a:path w="1128" h="38" extrusionOk="0">
                    <a:moveTo>
                      <a:pt x="1" y="0"/>
                    </a:moveTo>
                    <a:lnTo>
                      <a:pt x="1" y="38"/>
                    </a:lnTo>
                    <a:lnTo>
                      <a:pt x="1127" y="38"/>
                    </a:lnTo>
                    <a:lnTo>
                      <a:pt x="1127" y="0"/>
                    </a:ln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40"/>
              <p:cNvSpPr/>
              <p:nvPr/>
            </p:nvSpPr>
            <p:spPr>
              <a:xfrm flipH="1">
                <a:off x="2254778" y="2007074"/>
                <a:ext cx="9498" cy="15442"/>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40"/>
              <p:cNvSpPr/>
              <p:nvPr/>
            </p:nvSpPr>
            <p:spPr>
              <a:xfrm flipH="1">
                <a:off x="2253379" y="2035803"/>
                <a:ext cx="699" cy="466"/>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40"/>
              <p:cNvSpPr/>
              <p:nvPr/>
            </p:nvSpPr>
            <p:spPr>
              <a:xfrm flipH="1">
                <a:off x="2522890" y="2097746"/>
                <a:ext cx="30302" cy="991"/>
              </a:xfrm>
              <a:custGeom>
                <a:avLst/>
                <a:gdLst/>
                <a:ahLst/>
                <a:cxnLst/>
                <a:rect l="l" t="t" r="r" b="b"/>
                <a:pathLst>
                  <a:path w="520" h="17" extrusionOk="0">
                    <a:moveTo>
                      <a:pt x="150" y="1"/>
                    </a:moveTo>
                    <a:cubicBezTo>
                      <a:pt x="103" y="1"/>
                      <a:pt x="55" y="1"/>
                      <a:pt x="7" y="2"/>
                    </a:cubicBezTo>
                    <a:cubicBezTo>
                      <a:pt x="0" y="2"/>
                      <a:pt x="0" y="13"/>
                      <a:pt x="7" y="13"/>
                    </a:cubicBezTo>
                    <a:cubicBezTo>
                      <a:pt x="76" y="11"/>
                      <a:pt x="145" y="11"/>
                      <a:pt x="215" y="11"/>
                    </a:cubicBezTo>
                    <a:cubicBezTo>
                      <a:pt x="313" y="11"/>
                      <a:pt x="412" y="12"/>
                      <a:pt x="513" y="16"/>
                    </a:cubicBezTo>
                    <a:cubicBezTo>
                      <a:pt x="519" y="16"/>
                      <a:pt x="519" y="6"/>
                      <a:pt x="513" y="6"/>
                    </a:cubicBezTo>
                    <a:cubicBezTo>
                      <a:pt x="390" y="3"/>
                      <a:pt x="270"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40"/>
              <p:cNvSpPr/>
              <p:nvPr/>
            </p:nvSpPr>
            <p:spPr>
              <a:xfrm flipH="1">
                <a:off x="2571839" y="1986038"/>
                <a:ext cx="13519" cy="24183"/>
              </a:xfrm>
              <a:custGeom>
                <a:avLst/>
                <a:gdLst/>
                <a:ahLst/>
                <a:cxnLst/>
                <a:rect l="l" t="t" r="r" b="b"/>
                <a:pathLst>
                  <a:path w="232" h="415" extrusionOk="0">
                    <a:moveTo>
                      <a:pt x="7" y="0"/>
                    </a:moveTo>
                    <a:cubicBezTo>
                      <a:pt x="4" y="0"/>
                      <a:pt x="0" y="5"/>
                      <a:pt x="3" y="8"/>
                    </a:cubicBezTo>
                    <a:cubicBezTo>
                      <a:pt x="108" y="117"/>
                      <a:pt x="221" y="244"/>
                      <a:pt x="187" y="411"/>
                    </a:cubicBezTo>
                    <a:cubicBezTo>
                      <a:pt x="187" y="413"/>
                      <a:pt x="190" y="415"/>
                      <a:pt x="193" y="415"/>
                    </a:cubicBezTo>
                    <a:cubicBezTo>
                      <a:pt x="195" y="415"/>
                      <a:pt x="197" y="414"/>
                      <a:pt x="197" y="411"/>
                    </a:cubicBezTo>
                    <a:cubicBezTo>
                      <a:pt x="231" y="244"/>
                      <a:pt x="118" y="113"/>
                      <a:pt x="9" y="1"/>
                    </a:cubicBezTo>
                    <a:cubicBezTo>
                      <a:pt x="9" y="1"/>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40"/>
              <p:cNvSpPr/>
              <p:nvPr/>
            </p:nvSpPr>
            <p:spPr>
              <a:xfrm flipH="1">
                <a:off x="2573412" y="2020885"/>
                <a:ext cx="874" cy="641"/>
              </a:xfrm>
              <a:custGeom>
                <a:avLst/>
                <a:gdLst/>
                <a:ahLst/>
                <a:cxnLst/>
                <a:rect l="l" t="t" r="r" b="b"/>
                <a:pathLst>
                  <a:path w="15" h="11" extrusionOk="0">
                    <a:moveTo>
                      <a:pt x="7" y="0"/>
                    </a:moveTo>
                    <a:cubicBezTo>
                      <a:pt x="0" y="0"/>
                      <a:pt x="0" y="10"/>
                      <a:pt x="7" y="10"/>
                    </a:cubicBezTo>
                    <a:cubicBezTo>
                      <a:pt x="14" y="10"/>
                      <a:pt x="14"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40"/>
              <p:cNvSpPr/>
              <p:nvPr/>
            </p:nvSpPr>
            <p:spPr>
              <a:xfrm flipH="1">
                <a:off x="2306524" y="2043553"/>
                <a:ext cx="11538" cy="66489"/>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40"/>
              <p:cNvSpPr/>
              <p:nvPr/>
            </p:nvSpPr>
            <p:spPr>
              <a:xfrm flipH="1">
                <a:off x="2318004" y="2032015"/>
                <a:ext cx="13461" cy="15967"/>
              </a:xfrm>
              <a:custGeom>
                <a:avLst/>
                <a:gdLst/>
                <a:ahLst/>
                <a:cxnLst/>
                <a:rect l="l" t="t" r="r" b="b"/>
                <a:pathLst>
                  <a:path w="231" h="274" extrusionOk="0">
                    <a:moveTo>
                      <a:pt x="29" y="0"/>
                    </a:moveTo>
                    <a:cubicBezTo>
                      <a:pt x="12" y="0"/>
                      <a:pt x="1" y="24"/>
                      <a:pt x="18" y="35"/>
                    </a:cubicBezTo>
                    <a:cubicBezTo>
                      <a:pt x="111" y="96"/>
                      <a:pt x="179" y="178"/>
                      <a:pt x="230" y="274"/>
                    </a:cubicBezTo>
                    <a:lnTo>
                      <a:pt x="230" y="199"/>
                    </a:lnTo>
                    <a:cubicBezTo>
                      <a:pt x="179" y="120"/>
                      <a:pt x="117" y="55"/>
                      <a:pt x="39" y="4"/>
                    </a:cubicBezTo>
                    <a:cubicBezTo>
                      <a:pt x="35" y="0"/>
                      <a:pt x="32" y="0"/>
                      <a:pt x="2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40"/>
              <p:cNvSpPr/>
              <p:nvPr/>
            </p:nvSpPr>
            <p:spPr>
              <a:xfrm flipH="1">
                <a:off x="2304718" y="2143840"/>
                <a:ext cx="3030" cy="2214"/>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40"/>
              <p:cNvSpPr/>
              <p:nvPr/>
            </p:nvSpPr>
            <p:spPr>
              <a:xfrm flipH="1">
                <a:off x="2630694" y="2023449"/>
                <a:ext cx="24941" cy="78027"/>
              </a:xfrm>
              <a:custGeom>
                <a:avLst/>
                <a:gdLst/>
                <a:ahLst/>
                <a:cxnLst/>
                <a:rect l="l" t="t" r="r" b="b"/>
                <a:pathLst>
                  <a:path w="428" h="1339" extrusionOk="0">
                    <a:moveTo>
                      <a:pt x="24" y="1"/>
                    </a:moveTo>
                    <a:cubicBezTo>
                      <a:pt x="10" y="1"/>
                      <a:pt x="0" y="24"/>
                      <a:pt x="13" y="38"/>
                    </a:cubicBezTo>
                    <a:cubicBezTo>
                      <a:pt x="181" y="147"/>
                      <a:pt x="270" y="332"/>
                      <a:pt x="321" y="519"/>
                    </a:cubicBezTo>
                    <a:cubicBezTo>
                      <a:pt x="386" y="779"/>
                      <a:pt x="386" y="1056"/>
                      <a:pt x="372" y="1322"/>
                    </a:cubicBezTo>
                    <a:cubicBezTo>
                      <a:pt x="372" y="1335"/>
                      <a:pt x="379" y="1339"/>
                      <a:pt x="389" y="1339"/>
                    </a:cubicBezTo>
                    <a:cubicBezTo>
                      <a:pt x="399" y="1339"/>
                      <a:pt x="410" y="1335"/>
                      <a:pt x="410" y="1322"/>
                    </a:cubicBezTo>
                    <a:cubicBezTo>
                      <a:pt x="427" y="1042"/>
                      <a:pt x="423" y="749"/>
                      <a:pt x="349" y="475"/>
                    </a:cubicBezTo>
                    <a:cubicBezTo>
                      <a:pt x="294" y="291"/>
                      <a:pt x="198" y="114"/>
                      <a:pt x="34" y="4"/>
                    </a:cubicBezTo>
                    <a:cubicBezTo>
                      <a:pt x="31" y="1"/>
                      <a:pt x="27" y="1"/>
                      <a:pt x="24" y="1"/>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40"/>
              <p:cNvSpPr/>
              <p:nvPr/>
            </p:nvSpPr>
            <p:spPr>
              <a:xfrm flipH="1">
                <a:off x="2629120" y="2135274"/>
                <a:ext cx="2855" cy="2273"/>
              </a:xfrm>
              <a:custGeom>
                <a:avLst/>
                <a:gdLst/>
                <a:ahLst/>
                <a:cxnLst/>
                <a:rect l="l" t="t" r="r" b="b"/>
                <a:pathLst>
                  <a:path w="49" h="39" extrusionOk="0">
                    <a:moveTo>
                      <a:pt x="24" y="0"/>
                    </a:moveTo>
                    <a:cubicBezTo>
                      <a:pt x="1" y="0"/>
                      <a:pt x="1" y="38"/>
                      <a:pt x="24" y="38"/>
                    </a:cubicBezTo>
                    <a:cubicBezTo>
                      <a:pt x="48" y="38"/>
                      <a:pt x="48" y="0"/>
                      <a:pt x="24"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40"/>
              <p:cNvSpPr/>
              <p:nvPr/>
            </p:nvSpPr>
            <p:spPr>
              <a:xfrm flipH="1">
                <a:off x="3075896" y="2137430"/>
                <a:ext cx="159608" cy="47609"/>
              </a:xfrm>
              <a:custGeom>
                <a:avLst/>
                <a:gdLst/>
                <a:ahLst/>
                <a:cxnLst/>
                <a:rect l="l" t="t" r="r" b="b"/>
                <a:pathLst>
                  <a:path w="2739" h="817" extrusionOk="0">
                    <a:moveTo>
                      <a:pt x="509" y="1"/>
                    </a:moveTo>
                    <a:cubicBezTo>
                      <a:pt x="347" y="1"/>
                      <a:pt x="177" y="12"/>
                      <a:pt x="1" y="38"/>
                    </a:cubicBezTo>
                    <a:lnTo>
                      <a:pt x="130" y="598"/>
                    </a:lnTo>
                    <a:cubicBezTo>
                      <a:pt x="130" y="598"/>
                      <a:pt x="596" y="409"/>
                      <a:pt x="1237" y="409"/>
                    </a:cubicBezTo>
                    <a:cubicBezTo>
                      <a:pt x="1685" y="409"/>
                      <a:pt x="2219" y="502"/>
                      <a:pt x="2739" y="816"/>
                    </a:cubicBezTo>
                    <a:cubicBezTo>
                      <a:pt x="2739" y="816"/>
                      <a:pt x="1881" y="1"/>
                      <a:pt x="509" y="1"/>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40"/>
              <p:cNvSpPr/>
              <p:nvPr/>
            </p:nvSpPr>
            <p:spPr>
              <a:xfrm flipH="1">
                <a:off x="3176998" y="3230503"/>
                <a:ext cx="197777" cy="26048"/>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40"/>
              <p:cNvSpPr/>
              <p:nvPr/>
            </p:nvSpPr>
            <p:spPr>
              <a:xfrm flipH="1">
                <a:off x="3152524" y="3015419"/>
                <a:ext cx="141660" cy="26223"/>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40"/>
              <p:cNvSpPr/>
              <p:nvPr/>
            </p:nvSpPr>
            <p:spPr>
              <a:xfrm flipH="1">
                <a:off x="3148153" y="3065475"/>
                <a:ext cx="128549" cy="52270"/>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40"/>
              <p:cNvSpPr/>
              <p:nvPr/>
            </p:nvSpPr>
            <p:spPr>
              <a:xfrm flipH="1">
                <a:off x="2398944" y="1814659"/>
                <a:ext cx="105998" cy="100170"/>
              </a:xfrm>
              <a:custGeom>
                <a:avLst/>
                <a:gdLst/>
                <a:ahLst/>
                <a:cxnLst/>
                <a:rect l="l" t="t" r="r" b="b"/>
                <a:pathLst>
                  <a:path w="1819" h="1719" extrusionOk="0">
                    <a:moveTo>
                      <a:pt x="31" y="1"/>
                    </a:moveTo>
                    <a:cubicBezTo>
                      <a:pt x="12" y="1"/>
                      <a:pt x="1" y="28"/>
                      <a:pt x="19" y="37"/>
                    </a:cubicBezTo>
                    <a:cubicBezTo>
                      <a:pt x="742" y="406"/>
                      <a:pt x="1552" y="863"/>
                      <a:pt x="1777" y="1706"/>
                    </a:cubicBezTo>
                    <a:cubicBezTo>
                      <a:pt x="1780" y="1714"/>
                      <a:pt x="1787" y="1718"/>
                      <a:pt x="1795" y="1718"/>
                    </a:cubicBezTo>
                    <a:cubicBezTo>
                      <a:pt x="1807" y="1718"/>
                      <a:pt x="1818" y="1710"/>
                      <a:pt x="1815" y="1696"/>
                    </a:cubicBezTo>
                    <a:cubicBezTo>
                      <a:pt x="1585" y="842"/>
                      <a:pt x="770" y="379"/>
                      <a:pt x="39" y="3"/>
                    </a:cubicBezTo>
                    <a:cubicBezTo>
                      <a:pt x="36" y="1"/>
                      <a:pt x="33" y="1"/>
                      <a:pt x="31" y="1"/>
                    </a:cubicBezTo>
                    <a:close/>
                  </a:path>
                </a:pathLst>
              </a:custGeom>
              <a:solidFill>
                <a:srgbClr val="E2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40"/>
              <p:cNvSpPr/>
              <p:nvPr/>
            </p:nvSpPr>
            <p:spPr>
              <a:xfrm flipH="1">
                <a:off x="2542411" y="1779812"/>
                <a:ext cx="2855" cy="2214"/>
              </a:xfrm>
              <a:custGeom>
                <a:avLst/>
                <a:gdLst/>
                <a:ahLst/>
                <a:cxnLst/>
                <a:rect l="l" t="t" r="r" b="b"/>
                <a:pathLst>
                  <a:path w="49" h="38" extrusionOk="0">
                    <a:moveTo>
                      <a:pt x="24" y="0"/>
                    </a:moveTo>
                    <a:cubicBezTo>
                      <a:pt x="0" y="0"/>
                      <a:pt x="0" y="38"/>
                      <a:pt x="24" y="38"/>
                    </a:cubicBezTo>
                    <a:cubicBezTo>
                      <a:pt x="49" y="38"/>
                      <a:pt x="49" y="0"/>
                      <a:pt x="24" y="0"/>
                    </a:cubicBezTo>
                    <a:close/>
                  </a:path>
                </a:pathLst>
              </a:custGeom>
              <a:solidFill>
                <a:srgbClr val="E2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40"/>
              <p:cNvSpPr/>
              <p:nvPr/>
            </p:nvSpPr>
            <p:spPr>
              <a:xfrm flipH="1">
                <a:off x="2286536" y="2935644"/>
                <a:ext cx="81873" cy="296898"/>
              </a:xfrm>
              <a:custGeom>
                <a:avLst/>
                <a:gdLst/>
                <a:ahLst/>
                <a:cxnLst/>
                <a:rect l="l" t="t" r="r" b="b"/>
                <a:pathLst>
                  <a:path w="1405" h="5095" extrusionOk="0">
                    <a:moveTo>
                      <a:pt x="26" y="0"/>
                    </a:moveTo>
                    <a:cubicBezTo>
                      <a:pt x="14" y="0"/>
                      <a:pt x="1" y="11"/>
                      <a:pt x="7" y="26"/>
                    </a:cubicBezTo>
                    <a:cubicBezTo>
                      <a:pt x="424" y="1319"/>
                      <a:pt x="792" y="2630"/>
                      <a:pt x="1106" y="3951"/>
                    </a:cubicBezTo>
                    <a:cubicBezTo>
                      <a:pt x="1195" y="4327"/>
                      <a:pt x="1281" y="4702"/>
                      <a:pt x="1362" y="5081"/>
                    </a:cubicBezTo>
                    <a:cubicBezTo>
                      <a:pt x="1364" y="5090"/>
                      <a:pt x="1371" y="5095"/>
                      <a:pt x="1378" y="5095"/>
                    </a:cubicBezTo>
                    <a:cubicBezTo>
                      <a:pt x="1390" y="5095"/>
                      <a:pt x="1404" y="5084"/>
                      <a:pt x="1400" y="5068"/>
                    </a:cubicBezTo>
                    <a:cubicBezTo>
                      <a:pt x="1117" y="3740"/>
                      <a:pt x="778" y="2422"/>
                      <a:pt x="389" y="1118"/>
                    </a:cubicBezTo>
                    <a:cubicBezTo>
                      <a:pt x="280" y="749"/>
                      <a:pt x="164" y="381"/>
                      <a:pt x="45" y="15"/>
                    </a:cubicBezTo>
                    <a:cubicBezTo>
                      <a:pt x="42" y="5"/>
                      <a:pt x="34" y="0"/>
                      <a:pt x="2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40"/>
              <p:cNvSpPr/>
              <p:nvPr/>
            </p:nvSpPr>
            <p:spPr>
              <a:xfrm flipH="1">
                <a:off x="2327968" y="2354028"/>
                <a:ext cx="23775" cy="255000"/>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40"/>
              <p:cNvSpPr/>
              <p:nvPr/>
            </p:nvSpPr>
            <p:spPr>
              <a:xfrm flipH="1">
                <a:off x="2290790" y="2722542"/>
                <a:ext cx="48541" cy="47900"/>
              </a:xfrm>
              <a:custGeom>
                <a:avLst/>
                <a:gdLst/>
                <a:ahLst/>
                <a:cxnLst/>
                <a:rect l="l" t="t" r="r" b="b"/>
                <a:pathLst>
                  <a:path w="833" h="822" extrusionOk="0">
                    <a:moveTo>
                      <a:pt x="622" y="0"/>
                    </a:moveTo>
                    <a:cubicBezTo>
                      <a:pt x="611" y="0"/>
                      <a:pt x="597" y="13"/>
                      <a:pt x="604" y="30"/>
                    </a:cubicBezTo>
                    <a:cubicBezTo>
                      <a:pt x="689" y="221"/>
                      <a:pt x="795" y="508"/>
                      <a:pt x="614" y="679"/>
                    </a:cubicBezTo>
                    <a:cubicBezTo>
                      <a:pt x="529" y="760"/>
                      <a:pt x="412" y="784"/>
                      <a:pt x="294" y="784"/>
                    </a:cubicBezTo>
                    <a:cubicBezTo>
                      <a:pt x="204" y="784"/>
                      <a:pt x="113" y="770"/>
                      <a:pt x="34" y="757"/>
                    </a:cubicBezTo>
                    <a:cubicBezTo>
                      <a:pt x="33" y="757"/>
                      <a:pt x="32" y="757"/>
                      <a:pt x="31" y="757"/>
                    </a:cubicBezTo>
                    <a:cubicBezTo>
                      <a:pt x="9" y="757"/>
                      <a:pt x="1" y="791"/>
                      <a:pt x="24" y="795"/>
                    </a:cubicBezTo>
                    <a:cubicBezTo>
                      <a:pt x="105" y="808"/>
                      <a:pt x="197" y="822"/>
                      <a:pt x="288" y="822"/>
                    </a:cubicBezTo>
                    <a:cubicBezTo>
                      <a:pt x="424" y="822"/>
                      <a:pt x="558" y="792"/>
                      <a:pt x="652" y="692"/>
                    </a:cubicBezTo>
                    <a:cubicBezTo>
                      <a:pt x="832" y="504"/>
                      <a:pt x="727" y="217"/>
                      <a:pt x="635" y="9"/>
                    </a:cubicBezTo>
                    <a:cubicBezTo>
                      <a:pt x="633" y="3"/>
                      <a:pt x="628" y="0"/>
                      <a:pt x="622"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40"/>
              <p:cNvSpPr/>
              <p:nvPr/>
            </p:nvSpPr>
            <p:spPr>
              <a:xfrm flipH="1">
                <a:off x="2454653" y="2790080"/>
                <a:ext cx="184607" cy="57107"/>
              </a:xfrm>
              <a:custGeom>
                <a:avLst/>
                <a:gdLst/>
                <a:ahLst/>
                <a:cxnLst/>
                <a:rect l="l" t="t" r="r" b="b"/>
                <a:pathLst>
                  <a:path w="3168" h="980" extrusionOk="0">
                    <a:moveTo>
                      <a:pt x="3146" y="1"/>
                    </a:moveTo>
                    <a:cubicBezTo>
                      <a:pt x="3139" y="1"/>
                      <a:pt x="3132" y="5"/>
                      <a:pt x="3129" y="14"/>
                    </a:cubicBezTo>
                    <a:cubicBezTo>
                      <a:pt x="3003" y="404"/>
                      <a:pt x="2696" y="717"/>
                      <a:pt x="2313" y="861"/>
                    </a:cubicBezTo>
                    <a:cubicBezTo>
                      <a:pt x="2160" y="918"/>
                      <a:pt x="2004" y="941"/>
                      <a:pt x="1846" y="941"/>
                    </a:cubicBezTo>
                    <a:cubicBezTo>
                      <a:pt x="1788" y="941"/>
                      <a:pt x="1730" y="938"/>
                      <a:pt x="1672" y="933"/>
                    </a:cubicBezTo>
                    <a:cubicBezTo>
                      <a:pt x="1405" y="912"/>
                      <a:pt x="1142" y="865"/>
                      <a:pt x="887" y="813"/>
                    </a:cubicBezTo>
                    <a:cubicBezTo>
                      <a:pt x="597" y="755"/>
                      <a:pt x="313" y="684"/>
                      <a:pt x="33" y="599"/>
                    </a:cubicBezTo>
                    <a:cubicBezTo>
                      <a:pt x="31" y="598"/>
                      <a:pt x="29" y="598"/>
                      <a:pt x="27" y="598"/>
                    </a:cubicBezTo>
                    <a:cubicBezTo>
                      <a:pt x="8" y="598"/>
                      <a:pt x="1" y="629"/>
                      <a:pt x="23" y="635"/>
                    </a:cubicBezTo>
                    <a:cubicBezTo>
                      <a:pt x="545" y="793"/>
                      <a:pt x="1088" y="912"/>
                      <a:pt x="1631" y="967"/>
                    </a:cubicBezTo>
                    <a:cubicBezTo>
                      <a:pt x="1703" y="975"/>
                      <a:pt x="1776" y="979"/>
                      <a:pt x="1848" y="979"/>
                    </a:cubicBezTo>
                    <a:cubicBezTo>
                      <a:pt x="2004" y="979"/>
                      <a:pt x="2157" y="959"/>
                      <a:pt x="2307" y="906"/>
                    </a:cubicBezTo>
                    <a:cubicBezTo>
                      <a:pt x="2494" y="837"/>
                      <a:pt x="2665" y="728"/>
                      <a:pt x="2809" y="591"/>
                    </a:cubicBezTo>
                    <a:cubicBezTo>
                      <a:pt x="2973" y="435"/>
                      <a:pt x="3096" y="240"/>
                      <a:pt x="3164" y="25"/>
                    </a:cubicBezTo>
                    <a:cubicBezTo>
                      <a:pt x="3167" y="10"/>
                      <a:pt x="3157" y="1"/>
                      <a:pt x="3146" y="1"/>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40"/>
              <p:cNvSpPr/>
              <p:nvPr/>
            </p:nvSpPr>
            <p:spPr>
              <a:xfrm rot="10800000" flipH="1">
                <a:off x="1763789" y="1537450"/>
                <a:ext cx="2272500" cy="22725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40"/>
              <p:cNvSpPr/>
              <p:nvPr/>
            </p:nvSpPr>
            <p:spPr>
              <a:xfrm flipH="1">
                <a:off x="3691588" y="2990725"/>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40"/>
              <p:cNvSpPr/>
              <p:nvPr/>
            </p:nvSpPr>
            <p:spPr>
              <a:xfrm flipH="1">
                <a:off x="2239863" y="2199450"/>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40"/>
              <p:cNvSpPr/>
              <p:nvPr/>
            </p:nvSpPr>
            <p:spPr>
              <a:xfrm flipH="1">
                <a:off x="3561113" y="3020813"/>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40"/>
              <p:cNvSpPr/>
              <p:nvPr/>
            </p:nvSpPr>
            <p:spPr>
              <a:xfrm flipH="1">
                <a:off x="3239338" y="2432263"/>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40"/>
              <p:cNvSpPr/>
              <p:nvPr/>
            </p:nvSpPr>
            <p:spPr>
              <a:xfrm flipH="1">
                <a:off x="3467413" y="2506200"/>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40"/>
              <p:cNvSpPr/>
              <p:nvPr/>
            </p:nvSpPr>
            <p:spPr>
              <a:xfrm flipH="1">
                <a:off x="3581538" y="2288625"/>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40"/>
              <p:cNvSpPr/>
              <p:nvPr/>
            </p:nvSpPr>
            <p:spPr>
              <a:xfrm flipH="1">
                <a:off x="2627713" y="2877150"/>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40"/>
              <p:cNvSpPr/>
              <p:nvPr/>
            </p:nvSpPr>
            <p:spPr>
              <a:xfrm flipH="1">
                <a:off x="3953438" y="2521188"/>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40"/>
              <p:cNvSpPr/>
              <p:nvPr/>
            </p:nvSpPr>
            <p:spPr>
              <a:xfrm flipH="1">
                <a:off x="2524388" y="2568588"/>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40"/>
              <p:cNvSpPr/>
              <p:nvPr/>
            </p:nvSpPr>
            <p:spPr>
              <a:xfrm flipH="1">
                <a:off x="2161391" y="1931292"/>
                <a:ext cx="1926775" cy="1422570"/>
              </a:xfrm>
              <a:custGeom>
                <a:avLst/>
                <a:gdLst/>
                <a:ahLst/>
                <a:cxnLst/>
                <a:rect l="l" t="t" r="r" b="b"/>
                <a:pathLst>
                  <a:path w="21098" h="15577" extrusionOk="0">
                    <a:moveTo>
                      <a:pt x="1074" y="0"/>
                    </a:moveTo>
                    <a:lnTo>
                      <a:pt x="295" y="468"/>
                    </a:lnTo>
                    <a:cubicBezTo>
                      <a:pt x="295" y="468"/>
                      <a:pt x="1" y="7414"/>
                      <a:pt x="7135" y="7414"/>
                    </a:cubicBezTo>
                    <a:cubicBezTo>
                      <a:pt x="7482" y="7414"/>
                      <a:pt x="7848" y="7398"/>
                      <a:pt x="8232" y="7363"/>
                    </a:cubicBezTo>
                    <a:lnTo>
                      <a:pt x="8232" y="7363"/>
                    </a:lnTo>
                    <a:cubicBezTo>
                      <a:pt x="8232" y="7363"/>
                      <a:pt x="5712" y="12159"/>
                      <a:pt x="5712" y="15576"/>
                    </a:cubicBezTo>
                    <a:lnTo>
                      <a:pt x="20920" y="15576"/>
                    </a:lnTo>
                    <a:cubicBezTo>
                      <a:pt x="20988" y="15576"/>
                      <a:pt x="21097" y="6957"/>
                      <a:pt x="14482" y="5557"/>
                    </a:cubicBezTo>
                    <a:lnTo>
                      <a:pt x="11772" y="4957"/>
                    </a:lnTo>
                    <a:cubicBezTo>
                      <a:pt x="7423" y="4909"/>
                      <a:pt x="2688" y="3618"/>
                      <a:pt x="1074" y="0"/>
                    </a:cubicBezTo>
                    <a:close/>
                  </a:path>
                </a:pathLst>
              </a:custGeom>
              <a:solidFill>
                <a:srgbClr val="D77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40"/>
              <p:cNvSpPr/>
              <p:nvPr/>
            </p:nvSpPr>
            <p:spPr>
              <a:xfrm flipH="1">
                <a:off x="3268067" y="1922930"/>
                <a:ext cx="848135" cy="764390"/>
              </a:xfrm>
              <a:custGeom>
                <a:avLst/>
                <a:gdLst/>
                <a:ahLst/>
                <a:cxnLst/>
                <a:rect l="l" t="t" r="r" b="b"/>
                <a:pathLst>
                  <a:path w="9287" h="8370" extrusionOk="0">
                    <a:moveTo>
                      <a:pt x="612" y="1"/>
                    </a:moveTo>
                    <a:lnTo>
                      <a:pt x="612" y="1"/>
                    </a:lnTo>
                    <a:cubicBezTo>
                      <a:pt x="0" y="7151"/>
                      <a:pt x="3401" y="8369"/>
                      <a:pt x="5790" y="8369"/>
                    </a:cubicBezTo>
                    <a:cubicBezTo>
                      <a:pt x="7025" y="8369"/>
                      <a:pt x="7989" y="8044"/>
                      <a:pt x="7989" y="8044"/>
                    </a:cubicBezTo>
                    <a:lnTo>
                      <a:pt x="9287" y="6344"/>
                    </a:lnTo>
                    <a:lnTo>
                      <a:pt x="9287" y="6344"/>
                    </a:lnTo>
                    <a:cubicBezTo>
                      <a:pt x="9287" y="6344"/>
                      <a:pt x="8997" y="6403"/>
                      <a:pt x="8381" y="6403"/>
                    </a:cubicBezTo>
                    <a:cubicBezTo>
                      <a:pt x="7628" y="6403"/>
                      <a:pt x="6387" y="6314"/>
                      <a:pt x="4592" y="5920"/>
                    </a:cubicBezTo>
                    <a:cubicBezTo>
                      <a:pt x="1329" y="5203"/>
                      <a:pt x="612" y="1"/>
                      <a:pt x="612"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40"/>
              <p:cNvSpPr/>
              <p:nvPr/>
            </p:nvSpPr>
            <p:spPr>
              <a:xfrm flipH="1">
                <a:off x="2124589" y="2249285"/>
                <a:ext cx="646398" cy="284021"/>
              </a:xfrm>
              <a:custGeom>
                <a:avLst/>
                <a:gdLst/>
                <a:ahLst/>
                <a:cxnLst/>
                <a:rect l="l" t="t" r="r" b="b"/>
                <a:pathLst>
                  <a:path w="7078" h="3110" extrusionOk="0">
                    <a:moveTo>
                      <a:pt x="6767" y="0"/>
                    </a:moveTo>
                    <a:cubicBezTo>
                      <a:pt x="6709" y="79"/>
                      <a:pt x="6647" y="153"/>
                      <a:pt x="6583" y="215"/>
                    </a:cubicBezTo>
                    <a:cubicBezTo>
                      <a:pt x="5094" y="1676"/>
                      <a:pt x="1267" y="1704"/>
                      <a:pt x="554" y="1830"/>
                    </a:cubicBezTo>
                    <a:cubicBezTo>
                      <a:pt x="489" y="1840"/>
                      <a:pt x="56" y="2007"/>
                      <a:pt x="1" y="2025"/>
                    </a:cubicBezTo>
                    <a:cubicBezTo>
                      <a:pt x="653" y="2151"/>
                      <a:pt x="1946" y="3014"/>
                      <a:pt x="3909" y="3096"/>
                    </a:cubicBezTo>
                    <a:cubicBezTo>
                      <a:pt x="4130" y="3105"/>
                      <a:pt x="4338" y="3109"/>
                      <a:pt x="4534" y="3109"/>
                    </a:cubicBezTo>
                    <a:cubicBezTo>
                      <a:pt x="6275" y="3109"/>
                      <a:pt x="7078" y="2792"/>
                      <a:pt x="7078" y="2792"/>
                    </a:cubicBezTo>
                    <a:lnTo>
                      <a:pt x="6767" y="0"/>
                    </a:ln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40"/>
              <p:cNvSpPr/>
              <p:nvPr/>
            </p:nvSpPr>
            <p:spPr>
              <a:xfrm flipH="1">
                <a:off x="2003034" y="1275944"/>
                <a:ext cx="1577183" cy="1192887"/>
              </a:xfrm>
              <a:custGeom>
                <a:avLst/>
                <a:gdLst/>
                <a:ahLst/>
                <a:cxnLst/>
                <a:rect l="l" t="t" r="r" b="b"/>
                <a:pathLst>
                  <a:path w="17270" h="13062" extrusionOk="0">
                    <a:moveTo>
                      <a:pt x="7914" y="0"/>
                    </a:moveTo>
                    <a:cubicBezTo>
                      <a:pt x="5704" y="0"/>
                      <a:pt x="4311" y="1144"/>
                      <a:pt x="3414" y="3015"/>
                    </a:cubicBezTo>
                    <a:cubicBezTo>
                      <a:pt x="3393" y="3063"/>
                      <a:pt x="3373" y="3110"/>
                      <a:pt x="3352" y="3159"/>
                    </a:cubicBezTo>
                    <a:cubicBezTo>
                      <a:pt x="3029" y="3957"/>
                      <a:pt x="3049" y="4930"/>
                      <a:pt x="2140" y="5281"/>
                    </a:cubicBezTo>
                    <a:cubicBezTo>
                      <a:pt x="1178" y="5657"/>
                      <a:pt x="1" y="7893"/>
                      <a:pt x="2639" y="9631"/>
                    </a:cubicBezTo>
                    <a:cubicBezTo>
                      <a:pt x="5277" y="11372"/>
                      <a:pt x="6179" y="12023"/>
                      <a:pt x="6179" y="12023"/>
                    </a:cubicBezTo>
                    <a:lnTo>
                      <a:pt x="6169" y="12139"/>
                    </a:lnTo>
                    <a:cubicBezTo>
                      <a:pt x="6155" y="12294"/>
                      <a:pt x="6220" y="12440"/>
                      <a:pt x="6347" y="12529"/>
                    </a:cubicBezTo>
                    <a:cubicBezTo>
                      <a:pt x="6561" y="12686"/>
                      <a:pt x="6954" y="12908"/>
                      <a:pt x="7514" y="12986"/>
                    </a:cubicBezTo>
                    <a:cubicBezTo>
                      <a:pt x="7910" y="13041"/>
                      <a:pt x="8231" y="13058"/>
                      <a:pt x="8466" y="13061"/>
                    </a:cubicBezTo>
                    <a:cubicBezTo>
                      <a:pt x="8469" y="13061"/>
                      <a:pt x="8472" y="13061"/>
                      <a:pt x="8475" y="13061"/>
                    </a:cubicBezTo>
                    <a:cubicBezTo>
                      <a:pt x="8666" y="13061"/>
                      <a:pt x="8836" y="12956"/>
                      <a:pt x="8937" y="12795"/>
                    </a:cubicBezTo>
                    <a:cubicBezTo>
                      <a:pt x="8985" y="12724"/>
                      <a:pt x="9080" y="12645"/>
                      <a:pt x="9265" y="12590"/>
                    </a:cubicBezTo>
                    <a:cubicBezTo>
                      <a:pt x="9316" y="12576"/>
                      <a:pt x="9374" y="12563"/>
                      <a:pt x="9439" y="12549"/>
                    </a:cubicBezTo>
                    <a:cubicBezTo>
                      <a:pt x="10156" y="12426"/>
                      <a:pt x="13955" y="12334"/>
                      <a:pt x="15444" y="10873"/>
                    </a:cubicBezTo>
                    <a:cubicBezTo>
                      <a:pt x="15508" y="10811"/>
                      <a:pt x="15570" y="10737"/>
                      <a:pt x="15628" y="10658"/>
                    </a:cubicBezTo>
                    <a:cubicBezTo>
                      <a:pt x="16972" y="8900"/>
                      <a:pt x="17270" y="3264"/>
                      <a:pt x="12453" y="1151"/>
                    </a:cubicBezTo>
                    <a:cubicBezTo>
                      <a:pt x="10646" y="359"/>
                      <a:pt x="9152" y="0"/>
                      <a:pt x="7914"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40"/>
              <p:cNvSpPr/>
              <p:nvPr/>
            </p:nvSpPr>
            <p:spPr>
              <a:xfrm flipH="1">
                <a:off x="2279567" y="2324993"/>
                <a:ext cx="745121" cy="152878"/>
              </a:xfrm>
              <a:custGeom>
                <a:avLst/>
                <a:gdLst/>
                <a:ahLst/>
                <a:cxnLst/>
                <a:rect l="l" t="t" r="r" b="b"/>
                <a:pathLst>
                  <a:path w="8159" h="1674" extrusionOk="0">
                    <a:moveTo>
                      <a:pt x="8159" y="0"/>
                    </a:moveTo>
                    <a:lnTo>
                      <a:pt x="8159" y="0"/>
                    </a:lnTo>
                    <a:cubicBezTo>
                      <a:pt x="7571" y="424"/>
                      <a:pt x="3694" y="741"/>
                      <a:pt x="3117" y="847"/>
                    </a:cubicBezTo>
                    <a:cubicBezTo>
                      <a:pt x="2544" y="950"/>
                      <a:pt x="2816" y="1281"/>
                      <a:pt x="1864" y="1363"/>
                    </a:cubicBezTo>
                    <a:cubicBezTo>
                      <a:pt x="1816" y="1367"/>
                      <a:pt x="1768" y="1369"/>
                      <a:pt x="1720" y="1369"/>
                    </a:cubicBezTo>
                    <a:cubicBezTo>
                      <a:pt x="828" y="1369"/>
                      <a:pt x="32" y="652"/>
                      <a:pt x="1" y="643"/>
                    </a:cubicBezTo>
                    <a:lnTo>
                      <a:pt x="1" y="643"/>
                    </a:lnTo>
                    <a:lnTo>
                      <a:pt x="18" y="799"/>
                    </a:lnTo>
                    <a:cubicBezTo>
                      <a:pt x="31" y="1483"/>
                      <a:pt x="898" y="1673"/>
                      <a:pt x="1704" y="1673"/>
                    </a:cubicBezTo>
                    <a:cubicBezTo>
                      <a:pt x="2338" y="1673"/>
                      <a:pt x="2935" y="1556"/>
                      <a:pt x="3049" y="1468"/>
                    </a:cubicBezTo>
                    <a:cubicBezTo>
                      <a:pt x="3311" y="1267"/>
                      <a:pt x="4786" y="1314"/>
                      <a:pt x="6350" y="1079"/>
                    </a:cubicBezTo>
                    <a:cubicBezTo>
                      <a:pt x="7910" y="847"/>
                      <a:pt x="8159" y="0"/>
                      <a:pt x="8159"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40"/>
              <p:cNvSpPr/>
              <p:nvPr/>
            </p:nvSpPr>
            <p:spPr>
              <a:xfrm flipH="1">
                <a:off x="2606537" y="1234301"/>
                <a:ext cx="709295" cy="480332"/>
              </a:xfrm>
              <a:custGeom>
                <a:avLst/>
                <a:gdLst/>
                <a:ahLst/>
                <a:cxnLst/>
                <a:rect l="l" t="t" r="r" b="b"/>
                <a:pathLst>
                  <a:path w="8046" h="4802" extrusionOk="0">
                    <a:moveTo>
                      <a:pt x="4926" y="0"/>
                    </a:moveTo>
                    <a:cubicBezTo>
                      <a:pt x="4504" y="0"/>
                      <a:pt x="4028" y="50"/>
                      <a:pt x="3492" y="167"/>
                    </a:cubicBezTo>
                    <a:cubicBezTo>
                      <a:pt x="631" y="792"/>
                      <a:pt x="0" y="4233"/>
                      <a:pt x="631" y="4721"/>
                    </a:cubicBezTo>
                    <a:cubicBezTo>
                      <a:pt x="703" y="4776"/>
                      <a:pt x="799" y="4801"/>
                      <a:pt x="916" y="4801"/>
                    </a:cubicBezTo>
                    <a:cubicBezTo>
                      <a:pt x="1827" y="4801"/>
                      <a:pt x="3955" y="3240"/>
                      <a:pt x="4929" y="2250"/>
                    </a:cubicBezTo>
                    <a:cubicBezTo>
                      <a:pt x="5620" y="1546"/>
                      <a:pt x="6280" y="1341"/>
                      <a:pt x="6813" y="1341"/>
                    </a:cubicBezTo>
                    <a:cubicBezTo>
                      <a:pt x="7551" y="1341"/>
                      <a:pt x="8046" y="1734"/>
                      <a:pt x="8046" y="1734"/>
                    </a:cubicBezTo>
                    <a:cubicBezTo>
                      <a:pt x="8046" y="1734"/>
                      <a:pt x="7414" y="0"/>
                      <a:pt x="4926"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40"/>
              <p:cNvSpPr/>
              <p:nvPr/>
            </p:nvSpPr>
            <p:spPr>
              <a:xfrm flipH="1">
                <a:off x="3048341" y="1713116"/>
                <a:ext cx="272605" cy="140914"/>
              </a:xfrm>
              <a:custGeom>
                <a:avLst/>
                <a:gdLst/>
                <a:ahLst/>
                <a:cxnLst/>
                <a:rect l="l" t="t" r="r" b="b"/>
                <a:pathLst>
                  <a:path w="2985" h="1543" extrusionOk="0">
                    <a:moveTo>
                      <a:pt x="1773" y="0"/>
                    </a:moveTo>
                    <a:cubicBezTo>
                      <a:pt x="1158" y="0"/>
                      <a:pt x="266" y="292"/>
                      <a:pt x="29" y="809"/>
                    </a:cubicBezTo>
                    <a:cubicBezTo>
                      <a:pt x="1" y="870"/>
                      <a:pt x="55" y="926"/>
                      <a:pt x="105" y="926"/>
                    </a:cubicBezTo>
                    <a:cubicBezTo>
                      <a:pt x="127" y="926"/>
                      <a:pt x="149" y="915"/>
                      <a:pt x="162" y="887"/>
                    </a:cubicBezTo>
                    <a:cubicBezTo>
                      <a:pt x="377" y="423"/>
                      <a:pt x="1277" y="153"/>
                      <a:pt x="1767" y="153"/>
                    </a:cubicBezTo>
                    <a:cubicBezTo>
                      <a:pt x="1782" y="153"/>
                      <a:pt x="1797" y="153"/>
                      <a:pt x="1811" y="154"/>
                    </a:cubicBezTo>
                    <a:cubicBezTo>
                      <a:pt x="2183" y="170"/>
                      <a:pt x="2589" y="313"/>
                      <a:pt x="2736" y="707"/>
                    </a:cubicBezTo>
                    <a:cubicBezTo>
                      <a:pt x="2821" y="942"/>
                      <a:pt x="2787" y="1225"/>
                      <a:pt x="2763" y="1468"/>
                    </a:cubicBezTo>
                    <a:cubicBezTo>
                      <a:pt x="2758" y="1517"/>
                      <a:pt x="2795" y="1542"/>
                      <a:pt x="2834" y="1542"/>
                    </a:cubicBezTo>
                    <a:cubicBezTo>
                      <a:pt x="2873" y="1542"/>
                      <a:pt x="2915" y="1517"/>
                      <a:pt x="2920" y="1468"/>
                    </a:cubicBezTo>
                    <a:cubicBezTo>
                      <a:pt x="2985" y="740"/>
                      <a:pt x="2811" y="143"/>
                      <a:pt x="2008" y="17"/>
                    </a:cubicBezTo>
                    <a:cubicBezTo>
                      <a:pt x="1937" y="6"/>
                      <a:pt x="1858" y="0"/>
                      <a:pt x="1773" y="0"/>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40"/>
              <p:cNvSpPr/>
              <p:nvPr/>
            </p:nvSpPr>
            <p:spPr>
              <a:xfrm flipH="1">
                <a:off x="2783590" y="1827546"/>
                <a:ext cx="174065" cy="83562"/>
              </a:xfrm>
              <a:custGeom>
                <a:avLst/>
                <a:gdLst/>
                <a:ahLst/>
                <a:cxnLst/>
                <a:rect l="l" t="t" r="r" b="b"/>
                <a:pathLst>
                  <a:path w="1906" h="915" extrusionOk="0">
                    <a:moveTo>
                      <a:pt x="1669" y="0"/>
                    </a:moveTo>
                    <a:cubicBezTo>
                      <a:pt x="1616" y="0"/>
                      <a:pt x="1562" y="56"/>
                      <a:pt x="1598" y="116"/>
                    </a:cubicBezTo>
                    <a:cubicBezTo>
                      <a:pt x="1687" y="269"/>
                      <a:pt x="1584" y="406"/>
                      <a:pt x="1441" y="470"/>
                    </a:cubicBezTo>
                    <a:cubicBezTo>
                      <a:pt x="1407" y="485"/>
                      <a:pt x="1372" y="492"/>
                      <a:pt x="1336" y="492"/>
                    </a:cubicBezTo>
                    <a:cubicBezTo>
                      <a:pt x="1226" y="492"/>
                      <a:pt x="1113" y="429"/>
                      <a:pt x="1038" y="355"/>
                    </a:cubicBezTo>
                    <a:cubicBezTo>
                      <a:pt x="959" y="276"/>
                      <a:pt x="915" y="177"/>
                      <a:pt x="820" y="109"/>
                    </a:cubicBezTo>
                    <a:cubicBezTo>
                      <a:pt x="744" y="58"/>
                      <a:pt x="658" y="33"/>
                      <a:pt x="570" y="33"/>
                    </a:cubicBezTo>
                    <a:cubicBezTo>
                      <a:pt x="522" y="33"/>
                      <a:pt x="474" y="40"/>
                      <a:pt x="427" y="54"/>
                    </a:cubicBezTo>
                    <a:cubicBezTo>
                      <a:pt x="75" y="163"/>
                      <a:pt x="1" y="546"/>
                      <a:pt x="96" y="859"/>
                    </a:cubicBezTo>
                    <a:cubicBezTo>
                      <a:pt x="107" y="898"/>
                      <a:pt x="137" y="914"/>
                      <a:pt x="168" y="914"/>
                    </a:cubicBezTo>
                    <a:cubicBezTo>
                      <a:pt x="215" y="914"/>
                      <a:pt x="263" y="876"/>
                      <a:pt x="246" y="818"/>
                    </a:cubicBezTo>
                    <a:cubicBezTo>
                      <a:pt x="178" y="593"/>
                      <a:pt x="209" y="293"/>
                      <a:pt x="472" y="215"/>
                    </a:cubicBezTo>
                    <a:cubicBezTo>
                      <a:pt x="504" y="205"/>
                      <a:pt x="534" y="201"/>
                      <a:pt x="562" y="201"/>
                    </a:cubicBezTo>
                    <a:cubicBezTo>
                      <a:pt x="708" y="201"/>
                      <a:pt x="808" y="316"/>
                      <a:pt x="905" y="433"/>
                    </a:cubicBezTo>
                    <a:cubicBezTo>
                      <a:pt x="1016" y="567"/>
                      <a:pt x="1142" y="642"/>
                      <a:pt x="1309" y="642"/>
                    </a:cubicBezTo>
                    <a:cubicBezTo>
                      <a:pt x="1333" y="642"/>
                      <a:pt x="1357" y="640"/>
                      <a:pt x="1383" y="637"/>
                    </a:cubicBezTo>
                    <a:cubicBezTo>
                      <a:pt x="1693" y="601"/>
                      <a:pt x="1905" y="334"/>
                      <a:pt x="1731" y="37"/>
                    </a:cubicBezTo>
                    <a:cubicBezTo>
                      <a:pt x="1715" y="11"/>
                      <a:pt x="1692" y="0"/>
                      <a:pt x="1669"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40"/>
              <p:cNvSpPr/>
              <p:nvPr/>
            </p:nvSpPr>
            <p:spPr>
              <a:xfrm flipH="1">
                <a:off x="2392080" y="1861063"/>
                <a:ext cx="284386" cy="170595"/>
              </a:xfrm>
              <a:custGeom>
                <a:avLst/>
                <a:gdLst/>
                <a:ahLst/>
                <a:cxnLst/>
                <a:rect l="l" t="t" r="r" b="b"/>
                <a:pathLst>
                  <a:path w="3114" h="1868" extrusionOk="0">
                    <a:moveTo>
                      <a:pt x="1701" y="1"/>
                    </a:moveTo>
                    <a:cubicBezTo>
                      <a:pt x="1044" y="1"/>
                      <a:pt x="259" y="415"/>
                      <a:pt x="21" y="1008"/>
                    </a:cubicBezTo>
                    <a:cubicBezTo>
                      <a:pt x="0" y="1064"/>
                      <a:pt x="47" y="1101"/>
                      <a:pt x="95" y="1101"/>
                    </a:cubicBezTo>
                    <a:cubicBezTo>
                      <a:pt x="126" y="1101"/>
                      <a:pt x="158" y="1085"/>
                      <a:pt x="171" y="1049"/>
                    </a:cubicBezTo>
                    <a:cubicBezTo>
                      <a:pt x="380" y="528"/>
                      <a:pt x="1160" y="155"/>
                      <a:pt x="1708" y="155"/>
                    </a:cubicBezTo>
                    <a:cubicBezTo>
                      <a:pt x="1716" y="155"/>
                      <a:pt x="1723" y="155"/>
                      <a:pt x="1731" y="155"/>
                    </a:cubicBezTo>
                    <a:cubicBezTo>
                      <a:pt x="2598" y="175"/>
                      <a:pt x="2956" y="1025"/>
                      <a:pt x="2738" y="1773"/>
                    </a:cubicBezTo>
                    <a:cubicBezTo>
                      <a:pt x="2720" y="1830"/>
                      <a:pt x="2767" y="1868"/>
                      <a:pt x="2814" y="1868"/>
                    </a:cubicBezTo>
                    <a:cubicBezTo>
                      <a:pt x="2845" y="1868"/>
                      <a:pt x="2876" y="1852"/>
                      <a:pt x="2888" y="1814"/>
                    </a:cubicBezTo>
                    <a:cubicBezTo>
                      <a:pt x="3114" y="1042"/>
                      <a:pt x="2796" y="158"/>
                      <a:pt x="1926" y="18"/>
                    </a:cubicBezTo>
                    <a:cubicBezTo>
                      <a:pt x="1853" y="6"/>
                      <a:pt x="1778" y="1"/>
                      <a:pt x="1701" y="1"/>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40"/>
              <p:cNvSpPr/>
              <p:nvPr/>
            </p:nvSpPr>
            <p:spPr>
              <a:xfrm flipH="1">
                <a:off x="1850247" y="1203341"/>
                <a:ext cx="1933259" cy="1323939"/>
              </a:xfrm>
              <a:custGeom>
                <a:avLst/>
                <a:gdLst/>
                <a:ahLst/>
                <a:cxnLst/>
                <a:rect l="l" t="t" r="r" b="b"/>
                <a:pathLst>
                  <a:path w="21169" h="14497" extrusionOk="0">
                    <a:moveTo>
                      <a:pt x="10036" y="1"/>
                    </a:moveTo>
                    <a:cubicBezTo>
                      <a:pt x="9537" y="1"/>
                      <a:pt x="8998" y="79"/>
                      <a:pt x="8432" y="277"/>
                    </a:cubicBezTo>
                    <a:cubicBezTo>
                      <a:pt x="6476" y="959"/>
                      <a:pt x="5353" y="3503"/>
                      <a:pt x="4653" y="4830"/>
                    </a:cubicBezTo>
                    <a:cubicBezTo>
                      <a:pt x="3769" y="6503"/>
                      <a:pt x="1850" y="7776"/>
                      <a:pt x="322" y="7961"/>
                    </a:cubicBezTo>
                    <a:cubicBezTo>
                      <a:pt x="322" y="7961"/>
                      <a:pt x="1" y="12228"/>
                      <a:pt x="8395" y="12934"/>
                    </a:cubicBezTo>
                    <a:lnTo>
                      <a:pt x="8405" y="12818"/>
                    </a:lnTo>
                    <a:cubicBezTo>
                      <a:pt x="8405" y="12818"/>
                      <a:pt x="7503" y="12167"/>
                      <a:pt x="4865" y="10426"/>
                    </a:cubicBezTo>
                    <a:cubicBezTo>
                      <a:pt x="2227" y="8688"/>
                      <a:pt x="3404" y="6452"/>
                      <a:pt x="4366" y="6076"/>
                    </a:cubicBezTo>
                    <a:cubicBezTo>
                      <a:pt x="4919" y="5865"/>
                      <a:pt x="5128" y="5421"/>
                      <a:pt x="5278" y="4926"/>
                    </a:cubicBezTo>
                    <a:cubicBezTo>
                      <a:pt x="7023" y="4810"/>
                      <a:pt x="9515" y="1537"/>
                      <a:pt x="10712" y="1400"/>
                    </a:cubicBezTo>
                    <a:cubicBezTo>
                      <a:pt x="10842" y="1385"/>
                      <a:pt x="10963" y="1378"/>
                      <a:pt x="11075" y="1378"/>
                    </a:cubicBezTo>
                    <a:cubicBezTo>
                      <a:pt x="12210" y="1378"/>
                      <a:pt x="12433" y="2082"/>
                      <a:pt x="12433" y="2082"/>
                    </a:cubicBezTo>
                    <a:lnTo>
                      <a:pt x="12453" y="2082"/>
                    </a:lnTo>
                    <a:cubicBezTo>
                      <a:pt x="12487" y="2080"/>
                      <a:pt x="12520" y="2079"/>
                      <a:pt x="12553" y="2079"/>
                    </a:cubicBezTo>
                    <a:cubicBezTo>
                      <a:pt x="13236" y="2079"/>
                      <a:pt x="13872" y="2506"/>
                      <a:pt x="14266" y="3066"/>
                    </a:cubicBezTo>
                    <a:cubicBezTo>
                      <a:pt x="14679" y="3653"/>
                      <a:pt x="14867" y="4370"/>
                      <a:pt x="14993" y="5076"/>
                    </a:cubicBezTo>
                    <a:cubicBezTo>
                      <a:pt x="15119" y="5783"/>
                      <a:pt x="15195" y="6507"/>
                      <a:pt x="15427" y="7186"/>
                    </a:cubicBezTo>
                    <a:cubicBezTo>
                      <a:pt x="15737" y="8101"/>
                      <a:pt x="16359" y="8923"/>
                      <a:pt x="17161" y="9453"/>
                    </a:cubicBezTo>
                    <a:cubicBezTo>
                      <a:pt x="16950" y="10101"/>
                      <a:pt x="16642" y="10781"/>
                      <a:pt x="16263" y="11484"/>
                    </a:cubicBezTo>
                    <a:cubicBezTo>
                      <a:pt x="14914" y="13988"/>
                      <a:pt x="18455" y="14496"/>
                      <a:pt x="19010" y="14496"/>
                    </a:cubicBezTo>
                    <a:cubicBezTo>
                      <a:pt x="19099" y="14496"/>
                      <a:pt x="19112" y="14484"/>
                      <a:pt x="19018" y="14464"/>
                    </a:cubicBezTo>
                    <a:cubicBezTo>
                      <a:pt x="18981" y="14457"/>
                      <a:pt x="18946" y="14447"/>
                      <a:pt x="18916" y="14436"/>
                    </a:cubicBezTo>
                    <a:cubicBezTo>
                      <a:pt x="18335" y="14263"/>
                      <a:pt x="18355" y="13781"/>
                      <a:pt x="18355" y="13781"/>
                    </a:cubicBezTo>
                    <a:lnTo>
                      <a:pt x="18355" y="13781"/>
                    </a:lnTo>
                    <a:cubicBezTo>
                      <a:pt x="18754" y="13975"/>
                      <a:pt x="19097" y="14048"/>
                      <a:pt x="19388" y="14048"/>
                    </a:cubicBezTo>
                    <a:cubicBezTo>
                      <a:pt x="20274" y="14048"/>
                      <a:pt x="20673" y="13368"/>
                      <a:pt x="20673" y="13368"/>
                    </a:cubicBezTo>
                    <a:lnTo>
                      <a:pt x="20673" y="13368"/>
                    </a:lnTo>
                    <a:cubicBezTo>
                      <a:pt x="20673" y="13368"/>
                      <a:pt x="20435" y="13513"/>
                      <a:pt x="20173" y="13513"/>
                    </a:cubicBezTo>
                    <a:cubicBezTo>
                      <a:pt x="19841" y="13513"/>
                      <a:pt x="19470" y="13281"/>
                      <a:pt x="19493" y="12228"/>
                    </a:cubicBezTo>
                    <a:cubicBezTo>
                      <a:pt x="19534" y="10344"/>
                      <a:pt x="21169" y="7838"/>
                      <a:pt x="19059" y="3656"/>
                    </a:cubicBezTo>
                    <a:cubicBezTo>
                      <a:pt x="17874" y="1311"/>
                      <a:pt x="16160" y="815"/>
                      <a:pt x="14867" y="815"/>
                    </a:cubicBezTo>
                    <a:cubicBezTo>
                      <a:pt x="13919" y="815"/>
                      <a:pt x="13197" y="1083"/>
                      <a:pt x="13080" y="1083"/>
                    </a:cubicBezTo>
                    <a:cubicBezTo>
                      <a:pt x="13072" y="1083"/>
                      <a:pt x="13067" y="1081"/>
                      <a:pt x="13065" y="1079"/>
                    </a:cubicBezTo>
                    <a:cubicBezTo>
                      <a:pt x="12812" y="811"/>
                      <a:pt x="11636" y="1"/>
                      <a:pt x="10036" y="1"/>
                    </a:cubicBezTo>
                    <a:close/>
                  </a:path>
                </a:pathLst>
              </a:custGeom>
              <a:solidFill>
                <a:srgbClr val="632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40"/>
              <p:cNvSpPr/>
              <p:nvPr/>
            </p:nvSpPr>
            <p:spPr>
              <a:xfrm flipH="1">
                <a:off x="1931894" y="2052845"/>
                <a:ext cx="254523" cy="235162"/>
              </a:xfrm>
              <a:custGeom>
                <a:avLst/>
                <a:gdLst/>
                <a:ahLst/>
                <a:cxnLst/>
                <a:rect l="l" t="t" r="r" b="b"/>
                <a:pathLst>
                  <a:path w="2787" h="2575" extrusionOk="0">
                    <a:moveTo>
                      <a:pt x="1486" y="1"/>
                    </a:moveTo>
                    <a:cubicBezTo>
                      <a:pt x="1154" y="1"/>
                      <a:pt x="813" y="108"/>
                      <a:pt x="499" y="318"/>
                    </a:cubicBezTo>
                    <a:cubicBezTo>
                      <a:pt x="445" y="352"/>
                      <a:pt x="387" y="403"/>
                      <a:pt x="373" y="482"/>
                    </a:cubicBezTo>
                    <a:lnTo>
                      <a:pt x="355" y="546"/>
                    </a:lnTo>
                    <a:lnTo>
                      <a:pt x="89" y="1602"/>
                    </a:lnTo>
                    <a:cubicBezTo>
                      <a:pt x="1" y="1847"/>
                      <a:pt x="72" y="2141"/>
                      <a:pt x="212" y="2301"/>
                    </a:cubicBezTo>
                    <a:cubicBezTo>
                      <a:pt x="349" y="2465"/>
                      <a:pt x="540" y="2523"/>
                      <a:pt x="727" y="2550"/>
                    </a:cubicBezTo>
                    <a:cubicBezTo>
                      <a:pt x="830" y="2566"/>
                      <a:pt x="934" y="2574"/>
                      <a:pt x="1038" y="2574"/>
                    </a:cubicBezTo>
                    <a:cubicBezTo>
                      <a:pt x="1291" y="2574"/>
                      <a:pt x="1545" y="2528"/>
                      <a:pt x="1796" y="2441"/>
                    </a:cubicBezTo>
                    <a:cubicBezTo>
                      <a:pt x="1987" y="2373"/>
                      <a:pt x="2182" y="2274"/>
                      <a:pt x="2353" y="2114"/>
                    </a:cubicBezTo>
                    <a:cubicBezTo>
                      <a:pt x="2520" y="1950"/>
                      <a:pt x="2663" y="1718"/>
                      <a:pt x="2718" y="1452"/>
                    </a:cubicBezTo>
                    <a:cubicBezTo>
                      <a:pt x="2786" y="1117"/>
                      <a:pt x="2707" y="765"/>
                      <a:pt x="2554" y="526"/>
                    </a:cubicBezTo>
                    <a:cubicBezTo>
                      <a:pt x="2400" y="287"/>
                      <a:pt x="2175" y="151"/>
                      <a:pt x="1943" y="72"/>
                    </a:cubicBezTo>
                    <a:cubicBezTo>
                      <a:pt x="1795" y="24"/>
                      <a:pt x="1642" y="1"/>
                      <a:pt x="148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40"/>
              <p:cNvSpPr/>
              <p:nvPr/>
            </p:nvSpPr>
            <p:spPr>
              <a:xfrm flipH="1">
                <a:off x="2531898" y="1908186"/>
                <a:ext cx="717358" cy="199362"/>
              </a:xfrm>
              <a:custGeom>
                <a:avLst/>
                <a:gdLst/>
                <a:ahLst/>
                <a:cxnLst/>
                <a:rect l="l" t="t" r="r" b="b"/>
                <a:pathLst>
                  <a:path w="7855" h="2183" extrusionOk="0">
                    <a:moveTo>
                      <a:pt x="105" y="0"/>
                    </a:moveTo>
                    <a:cubicBezTo>
                      <a:pt x="41" y="0"/>
                      <a:pt x="0" y="97"/>
                      <a:pt x="70" y="137"/>
                    </a:cubicBezTo>
                    <a:cubicBezTo>
                      <a:pt x="1377" y="881"/>
                      <a:pt x="2641" y="1612"/>
                      <a:pt x="4132" y="1902"/>
                    </a:cubicBezTo>
                    <a:cubicBezTo>
                      <a:pt x="5004" y="2074"/>
                      <a:pt x="5613" y="2182"/>
                      <a:pt x="6276" y="2182"/>
                    </a:cubicBezTo>
                    <a:cubicBezTo>
                      <a:pt x="6718" y="2182"/>
                      <a:pt x="7183" y="2134"/>
                      <a:pt x="7768" y="2025"/>
                    </a:cubicBezTo>
                    <a:cubicBezTo>
                      <a:pt x="7854" y="2008"/>
                      <a:pt x="7823" y="1883"/>
                      <a:pt x="7741" y="1883"/>
                    </a:cubicBezTo>
                    <a:cubicBezTo>
                      <a:pt x="7737" y="1883"/>
                      <a:pt x="7732" y="1884"/>
                      <a:pt x="7727" y="1885"/>
                    </a:cubicBezTo>
                    <a:cubicBezTo>
                      <a:pt x="7149" y="1992"/>
                      <a:pt x="6676" y="2040"/>
                      <a:pt x="6229" y="2040"/>
                    </a:cubicBezTo>
                    <a:cubicBezTo>
                      <a:pt x="5487" y="2040"/>
                      <a:pt x="4817" y="1908"/>
                      <a:pt x="3862" y="1697"/>
                    </a:cubicBezTo>
                    <a:cubicBezTo>
                      <a:pt x="2518" y="1400"/>
                      <a:pt x="1330" y="687"/>
                      <a:pt x="142" y="11"/>
                    </a:cubicBezTo>
                    <a:cubicBezTo>
                      <a:pt x="129" y="4"/>
                      <a:pt x="117" y="0"/>
                      <a:pt x="105"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40"/>
              <p:cNvSpPr/>
              <p:nvPr/>
            </p:nvSpPr>
            <p:spPr>
              <a:xfrm flipH="1">
                <a:off x="2845691" y="2110928"/>
                <a:ext cx="114978" cy="32877"/>
              </a:xfrm>
              <a:custGeom>
                <a:avLst/>
                <a:gdLst/>
                <a:ahLst/>
                <a:cxnLst/>
                <a:rect l="l" t="t" r="r" b="b"/>
                <a:pathLst>
                  <a:path w="1259" h="360" extrusionOk="0">
                    <a:moveTo>
                      <a:pt x="106" y="1"/>
                    </a:moveTo>
                    <a:cubicBezTo>
                      <a:pt x="49" y="1"/>
                      <a:pt x="0" y="74"/>
                      <a:pt x="50" y="126"/>
                    </a:cubicBezTo>
                    <a:cubicBezTo>
                      <a:pt x="253" y="336"/>
                      <a:pt x="612" y="359"/>
                      <a:pt x="922" y="359"/>
                    </a:cubicBezTo>
                    <a:cubicBezTo>
                      <a:pt x="1009" y="359"/>
                      <a:pt x="1092" y="358"/>
                      <a:pt x="1167" y="358"/>
                    </a:cubicBezTo>
                    <a:cubicBezTo>
                      <a:pt x="1258" y="358"/>
                      <a:pt x="1258" y="211"/>
                      <a:pt x="1167" y="211"/>
                    </a:cubicBezTo>
                    <a:cubicBezTo>
                      <a:pt x="1088" y="211"/>
                      <a:pt x="996" y="214"/>
                      <a:pt x="899" y="214"/>
                    </a:cubicBezTo>
                    <a:cubicBezTo>
                      <a:pt x="629" y="214"/>
                      <a:pt x="319" y="192"/>
                      <a:pt x="157" y="23"/>
                    </a:cubicBezTo>
                    <a:cubicBezTo>
                      <a:pt x="141" y="8"/>
                      <a:pt x="123" y="1"/>
                      <a:pt x="106"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40"/>
              <p:cNvSpPr/>
              <p:nvPr/>
            </p:nvSpPr>
            <p:spPr>
              <a:xfrm flipH="1">
                <a:off x="2377103" y="1750742"/>
                <a:ext cx="191143" cy="146942"/>
              </a:xfrm>
              <a:custGeom>
                <a:avLst/>
                <a:gdLst/>
                <a:ahLst/>
                <a:cxnLst/>
                <a:rect l="l" t="t" r="r" b="b"/>
                <a:pathLst>
                  <a:path w="2093" h="1609" extrusionOk="0">
                    <a:moveTo>
                      <a:pt x="714" y="0"/>
                    </a:moveTo>
                    <a:cubicBezTo>
                      <a:pt x="454" y="4"/>
                      <a:pt x="208" y="79"/>
                      <a:pt x="0" y="233"/>
                    </a:cubicBezTo>
                    <a:lnTo>
                      <a:pt x="3" y="267"/>
                    </a:lnTo>
                    <a:cubicBezTo>
                      <a:pt x="102" y="256"/>
                      <a:pt x="201" y="250"/>
                      <a:pt x="299" y="250"/>
                    </a:cubicBezTo>
                    <a:cubicBezTo>
                      <a:pt x="423" y="250"/>
                      <a:pt x="547" y="260"/>
                      <a:pt x="669" y="281"/>
                    </a:cubicBezTo>
                    <a:cubicBezTo>
                      <a:pt x="887" y="318"/>
                      <a:pt x="1095" y="397"/>
                      <a:pt x="1277" y="520"/>
                    </a:cubicBezTo>
                    <a:cubicBezTo>
                      <a:pt x="1458" y="643"/>
                      <a:pt x="1611" y="807"/>
                      <a:pt x="1734" y="991"/>
                    </a:cubicBezTo>
                    <a:cubicBezTo>
                      <a:pt x="1853" y="1175"/>
                      <a:pt x="1938" y="1387"/>
                      <a:pt x="1946" y="1609"/>
                    </a:cubicBezTo>
                    <a:lnTo>
                      <a:pt x="1979" y="1609"/>
                    </a:lnTo>
                    <a:cubicBezTo>
                      <a:pt x="2093" y="1373"/>
                      <a:pt x="2052" y="1086"/>
                      <a:pt x="1952" y="851"/>
                    </a:cubicBezTo>
                    <a:cubicBezTo>
                      <a:pt x="1853" y="612"/>
                      <a:pt x="1689" y="404"/>
                      <a:pt x="1472" y="243"/>
                    </a:cubicBezTo>
                    <a:cubicBezTo>
                      <a:pt x="1246" y="76"/>
                      <a:pt x="969" y="0"/>
                      <a:pt x="714"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40"/>
              <p:cNvSpPr/>
              <p:nvPr/>
            </p:nvSpPr>
            <p:spPr>
              <a:xfrm flipH="1">
                <a:off x="3036468" y="1609189"/>
                <a:ext cx="178997" cy="67124"/>
              </a:xfrm>
              <a:custGeom>
                <a:avLst/>
                <a:gdLst/>
                <a:ahLst/>
                <a:cxnLst/>
                <a:rect l="l" t="t" r="r" b="b"/>
                <a:pathLst>
                  <a:path w="1960" h="735" extrusionOk="0">
                    <a:moveTo>
                      <a:pt x="980" y="0"/>
                    </a:moveTo>
                    <a:cubicBezTo>
                      <a:pt x="795" y="0"/>
                      <a:pt x="620" y="35"/>
                      <a:pt x="458" y="104"/>
                    </a:cubicBezTo>
                    <a:cubicBezTo>
                      <a:pt x="290" y="172"/>
                      <a:pt x="79" y="291"/>
                      <a:pt x="0" y="503"/>
                    </a:cubicBezTo>
                    <a:lnTo>
                      <a:pt x="21" y="530"/>
                    </a:lnTo>
                    <a:cubicBezTo>
                      <a:pt x="161" y="438"/>
                      <a:pt x="335" y="403"/>
                      <a:pt x="502" y="376"/>
                    </a:cubicBezTo>
                    <a:cubicBezTo>
                      <a:pt x="636" y="355"/>
                      <a:pt x="771" y="342"/>
                      <a:pt x="906" y="342"/>
                    </a:cubicBezTo>
                    <a:cubicBezTo>
                      <a:pt x="943" y="342"/>
                      <a:pt x="980" y="343"/>
                      <a:pt x="1017" y="345"/>
                    </a:cubicBezTo>
                    <a:cubicBezTo>
                      <a:pt x="1359" y="353"/>
                      <a:pt x="1704" y="479"/>
                      <a:pt x="1932" y="734"/>
                    </a:cubicBezTo>
                    <a:lnTo>
                      <a:pt x="1959" y="714"/>
                    </a:lnTo>
                    <a:cubicBezTo>
                      <a:pt x="1939" y="496"/>
                      <a:pt x="1795" y="312"/>
                      <a:pt x="1622" y="195"/>
                    </a:cubicBezTo>
                    <a:cubicBezTo>
                      <a:pt x="1447" y="69"/>
                      <a:pt x="1236" y="11"/>
                      <a:pt x="1034" y="1"/>
                    </a:cubicBezTo>
                    <a:cubicBezTo>
                      <a:pt x="1016" y="1"/>
                      <a:pt x="998" y="0"/>
                      <a:pt x="980"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40"/>
              <p:cNvSpPr/>
              <p:nvPr/>
            </p:nvSpPr>
            <p:spPr>
              <a:xfrm flipH="1">
                <a:off x="2291988" y="2822896"/>
                <a:ext cx="93243" cy="2557"/>
              </a:xfrm>
              <a:custGeom>
                <a:avLst/>
                <a:gdLst/>
                <a:ahLst/>
                <a:cxnLst/>
                <a:rect l="l" t="t" r="r" b="b"/>
                <a:pathLst>
                  <a:path w="1021" h="28" extrusionOk="0">
                    <a:moveTo>
                      <a:pt x="510" y="1"/>
                    </a:moveTo>
                    <a:cubicBezTo>
                      <a:pt x="342" y="1"/>
                      <a:pt x="174" y="5"/>
                      <a:pt x="7" y="14"/>
                    </a:cubicBezTo>
                    <a:cubicBezTo>
                      <a:pt x="0" y="17"/>
                      <a:pt x="0" y="28"/>
                      <a:pt x="7" y="28"/>
                    </a:cubicBezTo>
                    <a:cubicBezTo>
                      <a:pt x="181" y="17"/>
                      <a:pt x="357" y="12"/>
                      <a:pt x="532" y="12"/>
                    </a:cubicBezTo>
                    <a:cubicBezTo>
                      <a:pt x="693" y="12"/>
                      <a:pt x="854" y="16"/>
                      <a:pt x="1013" y="24"/>
                    </a:cubicBezTo>
                    <a:cubicBezTo>
                      <a:pt x="1020" y="24"/>
                      <a:pt x="1020" y="14"/>
                      <a:pt x="1013" y="14"/>
                    </a:cubicBezTo>
                    <a:cubicBezTo>
                      <a:pt x="846" y="5"/>
                      <a:pt x="678" y="1"/>
                      <a:pt x="510"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40"/>
              <p:cNvSpPr/>
              <p:nvPr/>
            </p:nvSpPr>
            <p:spPr>
              <a:xfrm flipH="1">
                <a:off x="3967343" y="1739783"/>
                <a:ext cx="142193" cy="243016"/>
              </a:xfrm>
              <a:custGeom>
                <a:avLst/>
                <a:gdLst/>
                <a:ahLst/>
                <a:cxnLst/>
                <a:rect l="l" t="t" r="r" b="b"/>
                <a:pathLst>
                  <a:path w="1557" h="2661" extrusionOk="0">
                    <a:moveTo>
                      <a:pt x="573" y="0"/>
                    </a:moveTo>
                    <a:cubicBezTo>
                      <a:pt x="545" y="0"/>
                      <a:pt x="517" y="5"/>
                      <a:pt x="489" y="15"/>
                    </a:cubicBezTo>
                    <a:cubicBezTo>
                      <a:pt x="341" y="62"/>
                      <a:pt x="270" y="226"/>
                      <a:pt x="328" y="366"/>
                    </a:cubicBezTo>
                    <a:lnTo>
                      <a:pt x="669" y="1193"/>
                    </a:lnTo>
                    <a:cubicBezTo>
                      <a:pt x="673" y="1203"/>
                      <a:pt x="679" y="1213"/>
                      <a:pt x="683" y="1223"/>
                    </a:cubicBezTo>
                    <a:lnTo>
                      <a:pt x="0" y="1746"/>
                    </a:lnTo>
                    <a:lnTo>
                      <a:pt x="697" y="2660"/>
                    </a:lnTo>
                    <a:lnTo>
                      <a:pt x="1045" y="2394"/>
                    </a:lnTo>
                    <a:cubicBezTo>
                      <a:pt x="1475" y="2066"/>
                      <a:pt x="1557" y="1455"/>
                      <a:pt x="1229" y="1025"/>
                    </a:cubicBezTo>
                    <a:cubicBezTo>
                      <a:pt x="1160" y="943"/>
                      <a:pt x="1103" y="848"/>
                      <a:pt x="1062" y="749"/>
                    </a:cubicBezTo>
                    <a:lnTo>
                      <a:pt x="823" y="172"/>
                    </a:lnTo>
                    <a:cubicBezTo>
                      <a:pt x="782" y="69"/>
                      <a:pt x="681" y="0"/>
                      <a:pt x="573"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40"/>
              <p:cNvSpPr/>
              <p:nvPr/>
            </p:nvSpPr>
            <p:spPr>
              <a:xfrm flipH="1">
                <a:off x="2407605" y="2712342"/>
                <a:ext cx="202833" cy="629869"/>
              </a:xfrm>
              <a:custGeom>
                <a:avLst/>
                <a:gdLst/>
                <a:ahLst/>
                <a:cxnLst/>
                <a:rect l="l" t="t" r="r" b="b"/>
                <a:pathLst>
                  <a:path w="2221" h="6897" extrusionOk="0">
                    <a:moveTo>
                      <a:pt x="53" y="1"/>
                    </a:moveTo>
                    <a:cubicBezTo>
                      <a:pt x="34" y="1"/>
                      <a:pt x="17" y="4"/>
                      <a:pt x="1" y="11"/>
                    </a:cubicBezTo>
                    <a:cubicBezTo>
                      <a:pt x="1" y="11"/>
                      <a:pt x="1957" y="2899"/>
                      <a:pt x="971" y="6896"/>
                    </a:cubicBezTo>
                    <a:lnTo>
                      <a:pt x="1847" y="6896"/>
                    </a:lnTo>
                    <a:cubicBezTo>
                      <a:pt x="2042" y="5739"/>
                      <a:pt x="2220" y="4971"/>
                      <a:pt x="1762" y="2919"/>
                    </a:cubicBezTo>
                    <a:cubicBezTo>
                      <a:pt x="1433" y="1441"/>
                      <a:pt x="440" y="1"/>
                      <a:pt x="53"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40"/>
              <p:cNvSpPr/>
              <p:nvPr/>
            </p:nvSpPr>
            <p:spPr>
              <a:xfrm flipH="1">
                <a:off x="3027701" y="2373578"/>
                <a:ext cx="1735" cy="1370"/>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40"/>
              <p:cNvSpPr/>
              <p:nvPr/>
            </p:nvSpPr>
            <p:spPr>
              <a:xfrm flipH="1">
                <a:off x="4038394" y="1928917"/>
                <a:ext cx="75891" cy="46850"/>
              </a:xfrm>
              <a:custGeom>
                <a:avLst/>
                <a:gdLst/>
                <a:ahLst/>
                <a:cxnLst/>
                <a:rect l="l" t="t" r="r" b="b"/>
                <a:pathLst>
                  <a:path w="831" h="513" extrusionOk="0">
                    <a:moveTo>
                      <a:pt x="611" y="1"/>
                    </a:moveTo>
                    <a:cubicBezTo>
                      <a:pt x="592" y="1"/>
                      <a:pt x="573" y="4"/>
                      <a:pt x="554" y="9"/>
                    </a:cubicBezTo>
                    <a:lnTo>
                      <a:pt x="168" y="118"/>
                    </a:lnTo>
                    <a:cubicBezTo>
                      <a:pt x="62" y="149"/>
                      <a:pt x="1" y="261"/>
                      <a:pt x="32" y="367"/>
                    </a:cubicBezTo>
                    <a:cubicBezTo>
                      <a:pt x="57" y="455"/>
                      <a:pt x="138" y="512"/>
                      <a:pt x="225" y="512"/>
                    </a:cubicBezTo>
                    <a:cubicBezTo>
                      <a:pt x="243" y="512"/>
                      <a:pt x="262" y="509"/>
                      <a:pt x="281" y="504"/>
                    </a:cubicBezTo>
                    <a:lnTo>
                      <a:pt x="663" y="395"/>
                    </a:lnTo>
                    <a:cubicBezTo>
                      <a:pt x="769" y="361"/>
                      <a:pt x="831" y="252"/>
                      <a:pt x="799" y="146"/>
                    </a:cubicBezTo>
                    <a:cubicBezTo>
                      <a:pt x="775" y="56"/>
                      <a:pt x="696" y="1"/>
                      <a:pt x="611"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40"/>
              <p:cNvSpPr/>
              <p:nvPr/>
            </p:nvSpPr>
            <p:spPr>
              <a:xfrm flipH="1">
                <a:off x="4043417" y="1891657"/>
                <a:ext cx="88585" cy="59635"/>
              </a:xfrm>
              <a:custGeom>
                <a:avLst/>
                <a:gdLst/>
                <a:ahLst/>
                <a:cxnLst/>
                <a:rect l="l" t="t" r="r" b="b"/>
                <a:pathLst>
                  <a:path w="970" h="653" extrusionOk="0">
                    <a:moveTo>
                      <a:pt x="696" y="1"/>
                    </a:moveTo>
                    <a:cubicBezTo>
                      <a:pt x="666" y="1"/>
                      <a:pt x="636" y="6"/>
                      <a:pt x="608" y="17"/>
                    </a:cubicBezTo>
                    <a:lnTo>
                      <a:pt x="185" y="185"/>
                    </a:lnTo>
                    <a:cubicBezTo>
                      <a:pt x="62" y="236"/>
                      <a:pt x="0" y="376"/>
                      <a:pt x="51" y="499"/>
                    </a:cubicBezTo>
                    <a:cubicBezTo>
                      <a:pt x="88" y="596"/>
                      <a:pt x="179" y="652"/>
                      <a:pt x="276" y="652"/>
                    </a:cubicBezTo>
                    <a:cubicBezTo>
                      <a:pt x="306" y="652"/>
                      <a:pt x="336" y="647"/>
                      <a:pt x="366" y="636"/>
                    </a:cubicBezTo>
                    <a:lnTo>
                      <a:pt x="785" y="468"/>
                    </a:lnTo>
                    <a:cubicBezTo>
                      <a:pt x="908" y="417"/>
                      <a:pt x="970" y="277"/>
                      <a:pt x="922" y="154"/>
                    </a:cubicBezTo>
                    <a:cubicBezTo>
                      <a:pt x="883" y="58"/>
                      <a:pt x="791" y="1"/>
                      <a:pt x="69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40"/>
              <p:cNvSpPr/>
              <p:nvPr/>
            </p:nvSpPr>
            <p:spPr>
              <a:xfrm flipH="1">
                <a:off x="1976095" y="2123804"/>
                <a:ext cx="152056" cy="92786"/>
              </a:xfrm>
              <a:custGeom>
                <a:avLst/>
                <a:gdLst/>
                <a:ahLst/>
                <a:cxnLst/>
                <a:rect l="l" t="t" r="r" b="b"/>
                <a:pathLst>
                  <a:path w="1665" h="1016" extrusionOk="0">
                    <a:moveTo>
                      <a:pt x="703" y="1"/>
                    </a:moveTo>
                    <a:cubicBezTo>
                      <a:pt x="278" y="1"/>
                      <a:pt x="1" y="384"/>
                      <a:pt x="1" y="384"/>
                    </a:cubicBezTo>
                    <a:lnTo>
                      <a:pt x="59" y="784"/>
                    </a:lnTo>
                    <a:cubicBezTo>
                      <a:pt x="273" y="949"/>
                      <a:pt x="497" y="1016"/>
                      <a:pt x="698" y="1016"/>
                    </a:cubicBezTo>
                    <a:cubicBezTo>
                      <a:pt x="1269" y="1016"/>
                      <a:pt x="1664" y="482"/>
                      <a:pt x="1165" y="152"/>
                    </a:cubicBezTo>
                    <a:cubicBezTo>
                      <a:pt x="998" y="42"/>
                      <a:pt x="842" y="1"/>
                      <a:pt x="703" y="1"/>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40"/>
              <p:cNvSpPr/>
              <p:nvPr/>
            </p:nvSpPr>
            <p:spPr>
              <a:xfrm flipH="1">
                <a:off x="3260580" y="1799418"/>
                <a:ext cx="188129" cy="115252"/>
              </a:xfrm>
              <a:custGeom>
                <a:avLst/>
                <a:gdLst/>
                <a:ahLst/>
                <a:cxnLst/>
                <a:rect l="l" t="t" r="r" b="b"/>
                <a:pathLst>
                  <a:path w="2060" h="1262" extrusionOk="0">
                    <a:moveTo>
                      <a:pt x="632" y="1"/>
                    </a:moveTo>
                    <a:cubicBezTo>
                      <a:pt x="382" y="1"/>
                      <a:pt x="187" y="83"/>
                      <a:pt x="120" y="242"/>
                    </a:cubicBezTo>
                    <a:cubicBezTo>
                      <a:pt x="1" y="515"/>
                      <a:pt x="315" y="912"/>
                      <a:pt x="820" y="1126"/>
                    </a:cubicBezTo>
                    <a:cubicBezTo>
                      <a:pt x="1032" y="1217"/>
                      <a:pt x="1243" y="1261"/>
                      <a:pt x="1426" y="1261"/>
                    </a:cubicBezTo>
                    <a:cubicBezTo>
                      <a:pt x="1677" y="1261"/>
                      <a:pt x="1874" y="1179"/>
                      <a:pt x="1943" y="1021"/>
                    </a:cubicBezTo>
                    <a:cubicBezTo>
                      <a:pt x="2060" y="748"/>
                      <a:pt x="1745" y="351"/>
                      <a:pt x="1244" y="137"/>
                    </a:cubicBezTo>
                    <a:cubicBezTo>
                      <a:pt x="1029" y="46"/>
                      <a:pt x="816" y="1"/>
                      <a:pt x="632"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40"/>
              <p:cNvSpPr/>
              <p:nvPr/>
            </p:nvSpPr>
            <p:spPr>
              <a:xfrm flipH="1">
                <a:off x="2290801" y="2044443"/>
                <a:ext cx="183015" cy="120640"/>
              </a:xfrm>
              <a:custGeom>
                <a:avLst/>
                <a:gdLst/>
                <a:ahLst/>
                <a:cxnLst/>
                <a:rect l="l" t="t" r="r" b="b"/>
                <a:pathLst>
                  <a:path w="2004" h="1321" extrusionOk="0">
                    <a:moveTo>
                      <a:pt x="1081" y="1"/>
                    </a:moveTo>
                    <a:cubicBezTo>
                      <a:pt x="1036" y="1"/>
                      <a:pt x="989" y="3"/>
                      <a:pt x="942" y="7"/>
                    </a:cubicBezTo>
                    <a:cubicBezTo>
                      <a:pt x="406" y="58"/>
                      <a:pt x="0" y="393"/>
                      <a:pt x="38" y="755"/>
                    </a:cubicBezTo>
                    <a:cubicBezTo>
                      <a:pt x="69" y="1082"/>
                      <a:pt x="455" y="1321"/>
                      <a:pt x="927" y="1321"/>
                    </a:cubicBezTo>
                    <a:cubicBezTo>
                      <a:pt x="973" y="1321"/>
                      <a:pt x="1019" y="1319"/>
                      <a:pt x="1065" y="1314"/>
                    </a:cubicBezTo>
                    <a:cubicBezTo>
                      <a:pt x="1601" y="1263"/>
                      <a:pt x="2004" y="929"/>
                      <a:pt x="1970" y="567"/>
                    </a:cubicBezTo>
                    <a:cubicBezTo>
                      <a:pt x="1939" y="237"/>
                      <a:pt x="1553" y="1"/>
                      <a:pt x="1081"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40"/>
              <p:cNvSpPr/>
              <p:nvPr/>
            </p:nvSpPr>
            <p:spPr>
              <a:xfrm flipH="1">
                <a:off x="2488885" y="2067822"/>
                <a:ext cx="30320" cy="48676"/>
              </a:xfrm>
              <a:custGeom>
                <a:avLst/>
                <a:gdLst/>
                <a:ahLst/>
                <a:cxnLst/>
                <a:rect l="l" t="t" r="r" b="b"/>
                <a:pathLst>
                  <a:path w="332" h="533" extrusionOk="0">
                    <a:moveTo>
                      <a:pt x="252" y="1"/>
                    </a:moveTo>
                    <a:cubicBezTo>
                      <a:pt x="219" y="1"/>
                      <a:pt x="186" y="20"/>
                      <a:pt x="180" y="62"/>
                    </a:cubicBezTo>
                    <a:cubicBezTo>
                      <a:pt x="163" y="191"/>
                      <a:pt x="115" y="308"/>
                      <a:pt x="40" y="413"/>
                    </a:cubicBezTo>
                    <a:cubicBezTo>
                      <a:pt x="0" y="470"/>
                      <a:pt x="52" y="533"/>
                      <a:pt x="104" y="533"/>
                    </a:cubicBezTo>
                    <a:cubicBezTo>
                      <a:pt x="124" y="533"/>
                      <a:pt x="144" y="524"/>
                      <a:pt x="159" y="502"/>
                    </a:cubicBezTo>
                    <a:cubicBezTo>
                      <a:pt x="248" y="376"/>
                      <a:pt x="303" y="232"/>
                      <a:pt x="327" y="79"/>
                    </a:cubicBezTo>
                    <a:cubicBezTo>
                      <a:pt x="332" y="29"/>
                      <a:pt x="292" y="1"/>
                      <a:pt x="252"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8" name="Google Shape;538;p40"/>
            <p:cNvSpPr/>
            <p:nvPr/>
          </p:nvSpPr>
          <p:spPr>
            <a:xfrm flipH="1">
              <a:off x="3944381" y="1569605"/>
              <a:ext cx="85206" cy="66941"/>
            </a:xfrm>
            <a:custGeom>
              <a:avLst/>
              <a:gdLst/>
              <a:ahLst/>
              <a:cxnLst/>
              <a:rect l="l" t="t" r="r" b="b"/>
              <a:pathLst>
                <a:path w="933" h="733" extrusionOk="0">
                  <a:moveTo>
                    <a:pt x="655" y="1"/>
                  </a:moveTo>
                  <a:cubicBezTo>
                    <a:pt x="610" y="1"/>
                    <a:pt x="564" y="14"/>
                    <a:pt x="523" y="40"/>
                  </a:cubicBezTo>
                  <a:lnTo>
                    <a:pt x="144" y="289"/>
                  </a:lnTo>
                  <a:cubicBezTo>
                    <a:pt x="32" y="360"/>
                    <a:pt x="0" y="511"/>
                    <a:pt x="73" y="623"/>
                  </a:cubicBezTo>
                  <a:cubicBezTo>
                    <a:pt x="119" y="694"/>
                    <a:pt x="196" y="732"/>
                    <a:pt x="274" y="732"/>
                  </a:cubicBezTo>
                  <a:cubicBezTo>
                    <a:pt x="320" y="732"/>
                    <a:pt x="366" y="719"/>
                    <a:pt x="407" y="691"/>
                  </a:cubicBezTo>
                  <a:lnTo>
                    <a:pt x="789" y="445"/>
                  </a:lnTo>
                  <a:cubicBezTo>
                    <a:pt x="898" y="371"/>
                    <a:pt x="933" y="220"/>
                    <a:pt x="857" y="111"/>
                  </a:cubicBezTo>
                  <a:cubicBezTo>
                    <a:pt x="811" y="40"/>
                    <a:pt x="734" y="1"/>
                    <a:pt x="655"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40"/>
            <p:cNvSpPr/>
            <p:nvPr/>
          </p:nvSpPr>
          <p:spPr>
            <a:xfrm flipH="1">
              <a:off x="3921915" y="1616546"/>
              <a:ext cx="88677" cy="59635"/>
            </a:xfrm>
            <a:custGeom>
              <a:avLst/>
              <a:gdLst/>
              <a:ahLst/>
              <a:cxnLst/>
              <a:rect l="l" t="t" r="r" b="b"/>
              <a:pathLst>
                <a:path w="971" h="653" extrusionOk="0">
                  <a:moveTo>
                    <a:pt x="694" y="1"/>
                  </a:moveTo>
                  <a:cubicBezTo>
                    <a:pt x="664" y="1"/>
                    <a:pt x="634" y="6"/>
                    <a:pt x="605" y="17"/>
                  </a:cubicBezTo>
                  <a:lnTo>
                    <a:pt x="185" y="188"/>
                  </a:lnTo>
                  <a:cubicBezTo>
                    <a:pt x="62" y="235"/>
                    <a:pt x="1" y="375"/>
                    <a:pt x="49" y="501"/>
                  </a:cubicBezTo>
                  <a:cubicBezTo>
                    <a:pt x="87" y="595"/>
                    <a:pt x="178" y="653"/>
                    <a:pt x="273" y="653"/>
                  </a:cubicBezTo>
                  <a:cubicBezTo>
                    <a:pt x="303" y="653"/>
                    <a:pt x="333" y="647"/>
                    <a:pt x="363" y="635"/>
                  </a:cubicBezTo>
                  <a:lnTo>
                    <a:pt x="786" y="468"/>
                  </a:lnTo>
                  <a:cubicBezTo>
                    <a:pt x="909" y="416"/>
                    <a:pt x="971" y="276"/>
                    <a:pt x="919" y="153"/>
                  </a:cubicBezTo>
                  <a:cubicBezTo>
                    <a:pt x="882" y="59"/>
                    <a:pt x="791" y="1"/>
                    <a:pt x="694"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0" name="Google Shape;540;p40"/>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O</a:t>
            </a:r>
            <a:r>
              <a:rPr lang="en-US"/>
              <a:t>ur Technology</a:t>
            </a:r>
            <a:endParaRPr lang="en-US"/>
          </a:p>
        </p:txBody>
      </p:sp>
      <p:sp>
        <p:nvSpPr>
          <p:cNvPr id="541" name="Google Shape;541;p40"/>
          <p:cNvSpPr/>
          <p:nvPr/>
        </p:nvSpPr>
        <p:spPr>
          <a:xfrm flipH="1">
            <a:off x="2163095" y="3097515"/>
            <a:ext cx="2914" cy="2040"/>
          </a:xfrm>
          <a:custGeom>
            <a:avLst/>
            <a:gdLst/>
            <a:ahLst/>
            <a:cxnLst/>
            <a:rect l="l" t="t" r="r" b="b"/>
            <a:pathLst>
              <a:path w="50" h="35" extrusionOk="0">
                <a:moveTo>
                  <a:pt x="25" y="0"/>
                </a:moveTo>
                <a:cubicBezTo>
                  <a:pt x="1" y="0"/>
                  <a:pt x="1" y="34"/>
                  <a:pt x="25" y="34"/>
                </a:cubicBezTo>
                <a:cubicBezTo>
                  <a:pt x="49" y="34"/>
                  <a:pt x="49" y="0"/>
                  <a:pt x="25" y="0"/>
                </a:cubicBez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40"/>
          <p:cNvSpPr/>
          <p:nvPr/>
        </p:nvSpPr>
        <p:spPr>
          <a:xfrm flipH="1">
            <a:off x="2319025" y="3305316"/>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40"/>
          <p:cNvSpPr/>
          <p:nvPr/>
        </p:nvSpPr>
        <p:spPr>
          <a:xfrm flipH="1">
            <a:off x="3063975" y="3367704"/>
            <a:ext cx="32400" cy="3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40"/>
          <p:cNvSpPr txBox="1"/>
          <p:nvPr>
            <p:ph type="ctrTitle"/>
          </p:nvPr>
        </p:nvSpPr>
        <p:spPr>
          <a:xfrm>
            <a:off x="4506338" y="689059"/>
            <a:ext cx="2463300" cy="25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1100" b="1" dirty="0">
                <a:solidFill>
                  <a:srgbClr val="1E497C"/>
                </a:solidFill>
                <a:latin typeface="思源黑体" panose="020B0500000000000000" pitchFamily="34" charset="-122"/>
                <a:ea typeface="思源黑体" panose="020B0500000000000000" pitchFamily="34" charset="-122"/>
                <a:sym typeface="+mn-ea"/>
              </a:rPr>
              <a:t>Vue</a:t>
            </a:r>
            <a:endParaRPr sz="1000">
              <a:latin typeface="Roboto Slab Regular"/>
              <a:ea typeface="Roboto Slab Regular"/>
              <a:cs typeface="Roboto Slab Regular"/>
              <a:sym typeface="Roboto Slab Regular"/>
            </a:endParaRPr>
          </a:p>
        </p:txBody>
      </p:sp>
      <p:sp>
        <p:nvSpPr>
          <p:cNvPr id="545" name="Google Shape;545;p40"/>
          <p:cNvSpPr txBox="1"/>
          <p:nvPr>
            <p:ph type="ctrTitle"/>
          </p:nvPr>
        </p:nvSpPr>
        <p:spPr>
          <a:xfrm>
            <a:off x="4506338" y="1169936"/>
            <a:ext cx="2463300" cy="25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sz="1100" b="1" dirty="0">
                <a:solidFill>
                  <a:srgbClr val="1E497C"/>
                </a:solidFill>
                <a:latin typeface="思源黑体" panose="020B0500000000000000" pitchFamily="34" charset="-122"/>
                <a:ea typeface="思源黑体" panose="020B0500000000000000" pitchFamily="34" charset="-122"/>
                <a:sym typeface="+mn-ea"/>
              </a:rPr>
              <a:t>Node.js</a:t>
            </a:r>
            <a:endParaRPr sz="1000">
              <a:latin typeface="Zilla Slab Light"/>
              <a:ea typeface="Zilla Slab Light"/>
              <a:cs typeface="Zilla Slab Light"/>
              <a:sym typeface="Zilla Slab Light"/>
            </a:endParaRPr>
          </a:p>
        </p:txBody>
      </p:sp>
      <p:sp>
        <p:nvSpPr>
          <p:cNvPr id="546" name="Google Shape;546;p40"/>
          <p:cNvSpPr txBox="1"/>
          <p:nvPr>
            <p:ph type="ctrTitle"/>
          </p:nvPr>
        </p:nvSpPr>
        <p:spPr>
          <a:xfrm>
            <a:off x="4506356" y="1639800"/>
            <a:ext cx="3604500" cy="25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1100" b="1" dirty="0">
                <a:solidFill>
                  <a:srgbClr val="1E497C"/>
                </a:solidFill>
                <a:latin typeface="思源黑体" panose="020B0500000000000000" pitchFamily="34" charset="-122"/>
                <a:ea typeface="思源黑体" panose="020B0500000000000000" pitchFamily="34" charset="-122"/>
                <a:sym typeface="+mn-ea"/>
              </a:rPr>
              <a:t>Axios</a:t>
            </a:r>
            <a:endParaRPr sz="1000">
              <a:latin typeface="Zilla Slab Light"/>
              <a:ea typeface="Zilla Slab Light"/>
              <a:cs typeface="Zilla Slab Light"/>
              <a:sym typeface="Zilla Slab Light"/>
            </a:endParaRPr>
          </a:p>
        </p:txBody>
      </p:sp>
      <p:sp>
        <p:nvSpPr>
          <p:cNvPr id="547" name="Google Shape;547;p40"/>
          <p:cNvSpPr txBox="1"/>
          <p:nvPr>
            <p:ph type="ctrTitle"/>
          </p:nvPr>
        </p:nvSpPr>
        <p:spPr>
          <a:xfrm>
            <a:off x="4506338" y="926702"/>
            <a:ext cx="2463300" cy="25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1100" b="1" dirty="0">
                <a:solidFill>
                  <a:srgbClr val="1E497C"/>
                </a:solidFill>
                <a:latin typeface="思源黑体" panose="020B0500000000000000" pitchFamily="34" charset="-122"/>
                <a:ea typeface="思源黑体" panose="020B0500000000000000" pitchFamily="34" charset="-122"/>
                <a:sym typeface="+mn-ea"/>
              </a:rPr>
              <a:t>Vue-router</a:t>
            </a:r>
            <a:endParaRPr sz="1000">
              <a:latin typeface="Zilla Slab Light"/>
              <a:ea typeface="Zilla Slab Light"/>
              <a:cs typeface="Zilla Slab Light"/>
              <a:sym typeface="Zilla Slab Light"/>
            </a:endParaRPr>
          </a:p>
        </p:txBody>
      </p:sp>
      <p:sp>
        <p:nvSpPr>
          <p:cNvPr id="548" name="Google Shape;548;p40"/>
          <p:cNvSpPr/>
          <p:nvPr/>
        </p:nvSpPr>
        <p:spPr>
          <a:xfrm rot="5400000" flipH="1">
            <a:off x="3143187" y="3298166"/>
            <a:ext cx="520200" cy="520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40"/>
          <p:cNvSpPr/>
          <p:nvPr/>
        </p:nvSpPr>
        <p:spPr>
          <a:xfrm rot="5400000" flipH="1">
            <a:off x="2496978" y="3298166"/>
            <a:ext cx="520200" cy="520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40"/>
          <p:cNvSpPr/>
          <p:nvPr/>
        </p:nvSpPr>
        <p:spPr>
          <a:xfrm rot="5400000" flipH="1">
            <a:off x="1866419" y="3298166"/>
            <a:ext cx="520200" cy="520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51" name="Google Shape;551;p40"/>
          <p:cNvCxnSpPr/>
          <p:nvPr/>
        </p:nvCxnSpPr>
        <p:spPr>
          <a:xfrm rot="10800000">
            <a:off x="1419525" y="3167823"/>
            <a:ext cx="2493300" cy="0"/>
          </a:xfrm>
          <a:prstGeom prst="straightConnector1">
            <a:avLst/>
          </a:prstGeom>
          <a:noFill/>
          <a:ln w="19050" cap="flat" cmpd="sng">
            <a:solidFill>
              <a:srgbClr val="FFFFFF"/>
            </a:solidFill>
            <a:prstDash val="solid"/>
            <a:round/>
            <a:headEnd type="none" w="med" len="med"/>
            <a:tailEnd type="none" w="med" len="med"/>
          </a:ln>
        </p:spPr>
      </p:cxnSp>
      <p:sp>
        <p:nvSpPr>
          <p:cNvPr id="552" name="Google Shape;552;p40"/>
          <p:cNvSpPr/>
          <p:nvPr/>
        </p:nvSpPr>
        <p:spPr>
          <a:xfrm flipH="1">
            <a:off x="3229976" y="3378398"/>
            <a:ext cx="346598" cy="346645"/>
          </a:xfrm>
          <a:custGeom>
            <a:avLst/>
            <a:gdLst/>
            <a:ahLst/>
            <a:cxnLst/>
            <a:rect l="l" t="t" r="r" b="b"/>
            <a:pathLst>
              <a:path w="209109" h="209137" extrusionOk="0">
                <a:moveTo>
                  <a:pt x="104745" y="6200"/>
                </a:moveTo>
                <a:cubicBezTo>
                  <a:pt x="106397" y="6200"/>
                  <a:pt x="108050" y="6240"/>
                  <a:pt x="109701" y="6320"/>
                </a:cubicBezTo>
                <a:cubicBezTo>
                  <a:pt x="117838" y="6761"/>
                  <a:pt x="125681" y="8158"/>
                  <a:pt x="133181" y="10438"/>
                </a:cubicBezTo>
                <a:lnTo>
                  <a:pt x="104554" y="27545"/>
                </a:lnTo>
                <a:lnTo>
                  <a:pt x="75928" y="10438"/>
                </a:lnTo>
                <a:cubicBezTo>
                  <a:pt x="81026" y="8869"/>
                  <a:pt x="86246" y="7742"/>
                  <a:pt x="91565" y="7056"/>
                </a:cubicBezTo>
                <a:cubicBezTo>
                  <a:pt x="95932" y="6485"/>
                  <a:pt x="100338" y="6200"/>
                  <a:pt x="104745" y="6200"/>
                </a:cubicBezTo>
                <a:close/>
                <a:moveTo>
                  <a:pt x="68257" y="13060"/>
                </a:moveTo>
                <a:lnTo>
                  <a:pt x="101466" y="32912"/>
                </a:lnTo>
                <a:lnTo>
                  <a:pt x="101466" y="61563"/>
                </a:lnTo>
                <a:lnTo>
                  <a:pt x="68698" y="81146"/>
                </a:lnTo>
                <a:lnTo>
                  <a:pt x="44042" y="66097"/>
                </a:lnTo>
                <a:lnTo>
                  <a:pt x="43454" y="27422"/>
                </a:lnTo>
                <a:cubicBezTo>
                  <a:pt x="51003" y="21393"/>
                  <a:pt x="59336" y="16565"/>
                  <a:pt x="68257" y="13060"/>
                </a:cubicBezTo>
                <a:close/>
                <a:moveTo>
                  <a:pt x="140778" y="13109"/>
                </a:moveTo>
                <a:cubicBezTo>
                  <a:pt x="149798" y="16687"/>
                  <a:pt x="158180" y="21565"/>
                  <a:pt x="165655" y="27520"/>
                </a:cubicBezTo>
                <a:lnTo>
                  <a:pt x="165067" y="66097"/>
                </a:lnTo>
                <a:lnTo>
                  <a:pt x="140435" y="81146"/>
                </a:lnTo>
                <a:lnTo>
                  <a:pt x="107643" y="61563"/>
                </a:lnTo>
                <a:lnTo>
                  <a:pt x="107643" y="32912"/>
                </a:lnTo>
                <a:lnTo>
                  <a:pt x="140778" y="13109"/>
                </a:lnTo>
                <a:close/>
                <a:moveTo>
                  <a:pt x="171757" y="32814"/>
                </a:moveTo>
                <a:cubicBezTo>
                  <a:pt x="185752" y="45902"/>
                  <a:pt x="195899" y="63009"/>
                  <a:pt x="200384" y="82297"/>
                </a:cubicBezTo>
                <a:lnTo>
                  <a:pt x="171267" y="66048"/>
                </a:lnTo>
                <a:lnTo>
                  <a:pt x="171757" y="32814"/>
                </a:lnTo>
                <a:close/>
                <a:moveTo>
                  <a:pt x="168204" y="71440"/>
                </a:moveTo>
                <a:lnTo>
                  <a:pt x="201879" y="90214"/>
                </a:lnTo>
                <a:cubicBezTo>
                  <a:pt x="202565" y="94895"/>
                  <a:pt x="202933" y="99699"/>
                  <a:pt x="202933" y="104576"/>
                </a:cubicBezTo>
                <a:cubicBezTo>
                  <a:pt x="202933" y="109453"/>
                  <a:pt x="202565" y="114232"/>
                  <a:pt x="201879" y="118938"/>
                </a:cubicBezTo>
                <a:lnTo>
                  <a:pt x="168204" y="137687"/>
                </a:lnTo>
                <a:lnTo>
                  <a:pt x="143548" y="122639"/>
                </a:lnTo>
                <a:lnTo>
                  <a:pt x="143548" y="86513"/>
                </a:lnTo>
                <a:lnTo>
                  <a:pt x="168204" y="71440"/>
                </a:lnTo>
                <a:close/>
                <a:moveTo>
                  <a:pt x="104554" y="66930"/>
                </a:moveTo>
                <a:lnTo>
                  <a:pt x="137347" y="86513"/>
                </a:lnTo>
                <a:lnTo>
                  <a:pt x="137347" y="122614"/>
                </a:lnTo>
                <a:lnTo>
                  <a:pt x="104554" y="142221"/>
                </a:lnTo>
                <a:lnTo>
                  <a:pt x="71762" y="122614"/>
                </a:lnTo>
                <a:lnTo>
                  <a:pt x="71762" y="108693"/>
                </a:lnTo>
                <a:cubicBezTo>
                  <a:pt x="71762" y="106978"/>
                  <a:pt x="70389" y="105605"/>
                  <a:pt x="68674" y="105605"/>
                </a:cubicBezTo>
                <a:cubicBezTo>
                  <a:pt x="66958" y="105605"/>
                  <a:pt x="65585" y="106978"/>
                  <a:pt x="65585" y="108693"/>
                </a:cubicBezTo>
                <a:lnTo>
                  <a:pt x="65585" y="122639"/>
                </a:lnTo>
                <a:lnTo>
                  <a:pt x="40905" y="137687"/>
                </a:lnTo>
                <a:lnTo>
                  <a:pt x="7230" y="118938"/>
                </a:lnTo>
                <a:cubicBezTo>
                  <a:pt x="6544" y="114232"/>
                  <a:pt x="6176" y="109453"/>
                  <a:pt x="6176" y="104576"/>
                </a:cubicBezTo>
                <a:cubicBezTo>
                  <a:pt x="6176" y="99748"/>
                  <a:pt x="6544" y="94944"/>
                  <a:pt x="7255" y="90189"/>
                </a:cubicBezTo>
                <a:lnTo>
                  <a:pt x="40905" y="71440"/>
                </a:lnTo>
                <a:lnTo>
                  <a:pt x="65585" y="86513"/>
                </a:lnTo>
                <a:lnTo>
                  <a:pt x="65585" y="94258"/>
                </a:lnTo>
                <a:cubicBezTo>
                  <a:pt x="65585" y="95973"/>
                  <a:pt x="66958" y="97346"/>
                  <a:pt x="68674" y="97346"/>
                </a:cubicBezTo>
                <a:cubicBezTo>
                  <a:pt x="70389" y="97346"/>
                  <a:pt x="71762" y="95973"/>
                  <a:pt x="71762" y="94258"/>
                </a:cubicBezTo>
                <a:lnTo>
                  <a:pt x="71762" y="86513"/>
                </a:lnTo>
                <a:lnTo>
                  <a:pt x="104554" y="66930"/>
                </a:lnTo>
                <a:close/>
                <a:moveTo>
                  <a:pt x="8725" y="126854"/>
                </a:moveTo>
                <a:lnTo>
                  <a:pt x="37866" y="143079"/>
                </a:lnTo>
                <a:lnTo>
                  <a:pt x="37351" y="176338"/>
                </a:lnTo>
                <a:cubicBezTo>
                  <a:pt x="23381" y="163225"/>
                  <a:pt x="13210" y="146118"/>
                  <a:pt x="8725" y="126854"/>
                </a:cubicBezTo>
                <a:close/>
                <a:moveTo>
                  <a:pt x="200384" y="126854"/>
                </a:moveTo>
                <a:lnTo>
                  <a:pt x="200384" y="126854"/>
                </a:lnTo>
                <a:cubicBezTo>
                  <a:pt x="195899" y="146118"/>
                  <a:pt x="185752" y="163225"/>
                  <a:pt x="171757" y="176338"/>
                </a:cubicBezTo>
                <a:lnTo>
                  <a:pt x="171267" y="143079"/>
                </a:lnTo>
                <a:lnTo>
                  <a:pt x="200384" y="126854"/>
                </a:lnTo>
                <a:close/>
                <a:moveTo>
                  <a:pt x="68698" y="127982"/>
                </a:moveTo>
                <a:lnTo>
                  <a:pt x="101466" y="147564"/>
                </a:lnTo>
                <a:lnTo>
                  <a:pt x="101466" y="176240"/>
                </a:lnTo>
                <a:lnTo>
                  <a:pt x="68330" y="196018"/>
                </a:lnTo>
                <a:cubicBezTo>
                  <a:pt x="59311" y="192440"/>
                  <a:pt x="50954" y="187563"/>
                  <a:pt x="43454" y="181607"/>
                </a:cubicBezTo>
                <a:lnTo>
                  <a:pt x="44042" y="143030"/>
                </a:lnTo>
                <a:lnTo>
                  <a:pt x="68698" y="127982"/>
                </a:lnTo>
                <a:close/>
                <a:moveTo>
                  <a:pt x="140435" y="127982"/>
                </a:moveTo>
                <a:lnTo>
                  <a:pt x="165067" y="143030"/>
                </a:lnTo>
                <a:lnTo>
                  <a:pt x="165655" y="181607"/>
                </a:lnTo>
                <a:cubicBezTo>
                  <a:pt x="158180" y="187563"/>
                  <a:pt x="149798" y="192440"/>
                  <a:pt x="140778" y="196018"/>
                </a:cubicBezTo>
                <a:lnTo>
                  <a:pt x="107643" y="176240"/>
                </a:lnTo>
                <a:lnTo>
                  <a:pt x="107643" y="147564"/>
                </a:lnTo>
                <a:lnTo>
                  <a:pt x="140435" y="127982"/>
                </a:lnTo>
                <a:close/>
                <a:moveTo>
                  <a:pt x="104554" y="181582"/>
                </a:moveTo>
                <a:lnTo>
                  <a:pt x="133181" y="198690"/>
                </a:lnTo>
                <a:cubicBezTo>
                  <a:pt x="125681" y="200969"/>
                  <a:pt x="117838" y="202390"/>
                  <a:pt x="109701" y="202807"/>
                </a:cubicBezTo>
                <a:cubicBezTo>
                  <a:pt x="109603" y="202807"/>
                  <a:pt x="109481" y="202807"/>
                  <a:pt x="109383" y="202832"/>
                </a:cubicBezTo>
                <a:cubicBezTo>
                  <a:pt x="108721" y="202856"/>
                  <a:pt x="108084" y="202881"/>
                  <a:pt x="107422" y="202905"/>
                </a:cubicBezTo>
                <a:lnTo>
                  <a:pt x="106858" y="202905"/>
                </a:lnTo>
                <a:cubicBezTo>
                  <a:pt x="106098" y="202930"/>
                  <a:pt x="105314" y="202930"/>
                  <a:pt x="104554" y="202930"/>
                </a:cubicBezTo>
                <a:cubicBezTo>
                  <a:pt x="103795" y="202930"/>
                  <a:pt x="103035" y="202930"/>
                  <a:pt x="102275" y="202905"/>
                </a:cubicBezTo>
                <a:lnTo>
                  <a:pt x="101687" y="202905"/>
                </a:lnTo>
                <a:cubicBezTo>
                  <a:pt x="101050" y="202881"/>
                  <a:pt x="100388" y="202856"/>
                  <a:pt x="99751" y="202832"/>
                </a:cubicBezTo>
                <a:cubicBezTo>
                  <a:pt x="99628" y="202807"/>
                  <a:pt x="99530" y="202807"/>
                  <a:pt x="99408" y="202807"/>
                </a:cubicBezTo>
                <a:cubicBezTo>
                  <a:pt x="91295" y="202390"/>
                  <a:pt x="83428" y="200969"/>
                  <a:pt x="75953" y="198690"/>
                </a:cubicBezTo>
                <a:lnTo>
                  <a:pt x="104554" y="181582"/>
                </a:lnTo>
                <a:close/>
                <a:moveTo>
                  <a:pt x="104479" y="1"/>
                </a:moveTo>
                <a:cubicBezTo>
                  <a:pt x="99750" y="1"/>
                  <a:pt x="95020" y="328"/>
                  <a:pt x="90339" y="977"/>
                </a:cubicBezTo>
                <a:cubicBezTo>
                  <a:pt x="78796" y="2521"/>
                  <a:pt x="67669" y="6002"/>
                  <a:pt x="57154" y="11345"/>
                </a:cubicBezTo>
                <a:cubicBezTo>
                  <a:pt x="50586" y="14702"/>
                  <a:pt x="44385" y="18771"/>
                  <a:pt x="38650" y="23427"/>
                </a:cubicBezTo>
                <a:cubicBezTo>
                  <a:pt x="38454" y="23550"/>
                  <a:pt x="38258" y="23697"/>
                  <a:pt x="38087" y="23869"/>
                </a:cubicBezTo>
                <a:cubicBezTo>
                  <a:pt x="31739" y="29113"/>
                  <a:pt x="25979" y="35094"/>
                  <a:pt x="21029" y="41662"/>
                </a:cubicBezTo>
                <a:cubicBezTo>
                  <a:pt x="19999" y="43034"/>
                  <a:pt x="20269" y="44971"/>
                  <a:pt x="21641" y="46000"/>
                </a:cubicBezTo>
                <a:cubicBezTo>
                  <a:pt x="22202" y="46421"/>
                  <a:pt x="22858" y="46625"/>
                  <a:pt x="23507" y="46625"/>
                </a:cubicBezTo>
                <a:cubicBezTo>
                  <a:pt x="24445" y="46625"/>
                  <a:pt x="25371" y="46199"/>
                  <a:pt x="25979" y="45387"/>
                </a:cubicBezTo>
                <a:cubicBezTo>
                  <a:pt x="29435" y="40780"/>
                  <a:pt x="33258" y="36540"/>
                  <a:pt x="37351" y="32692"/>
                </a:cubicBezTo>
                <a:lnTo>
                  <a:pt x="37866" y="66048"/>
                </a:lnTo>
                <a:lnTo>
                  <a:pt x="8750" y="82273"/>
                </a:lnTo>
                <a:cubicBezTo>
                  <a:pt x="10637" y="74161"/>
                  <a:pt x="13529" y="66293"/>
                  <a:pt x="17377" y="58941"/>
                </a:cubicBezTo>
                <a:cubicBezTo>
                  <a:pt x="18186" y="57446"/>
                  <a:pt x="17597" y="55558"/>
                  <a:pt x="16078" y="54774"/>
                </a:cubicBezTo>
                <a:cubicBezTo>
                  <a:pt x="15614" y="54527"/>
                  <a:pt x="15119" y="54411"/>
                  <a:pt x="14632" y="54411"/>
                </a:cubicBezTo>
                <a:cubicBezTo>
                  <a:pt x="13522" y="54411"/>
                  <a:pt x="12456" y="55017"/>
                  <a:pt x="11911" y="56073"/>
                </a:cubicBezTo>
                <a:cubicBezTo>
                  <a:pt x="6764" y="65852"/>
                  <a:pt x="3235" y="76464"/>
                  <a:pt x="1422" y="87395"/>
                </a:cubicBezTo>
                <a:cubicBezTo>
                  <a:pt x="1372" y="87591"/>
                  <a:pt x="1323" y="87812"/>
                  <a:pt x="1323" y="88008"/>
                </a:cubicBezTo>
                <a:cubicBezTo>
                  <a:pt x="441" y="93473"/>
                  <a:pt x="0" y="99012"/>
                  <a:pt x="0" y="104576"/>
                </a:cubicBezTo>
                <a:cubicBezTo>
                  <a:pt x="0" y="128766"/>
                  <a:pt x="8161" y="151706"/>
                  <a:pt x="23185" y="170235"/>
                </a:cubicBezTo>
                <a:cubicBezTo>
                  <a:pt x="29337" y="177857"/>
                  <a:pt x="36592" y="184622"/>
                  <a:pt x="44606" y="190259"/>
                </a:cubicBezTo>
                <a:cubicBezTo>
                  <a:pt x="52057" y="195503"/>
                  <a:pt x="60218" y="199768"/>
                  <a:pt x="68796" y="202881"/>
                </a:cubicBezTo>
                <a:cubicBezTo>
                  <a:pt x="77717" y="206116"/>
                  <a:pt x="87031" y="208052"/>
                  <a:pt x="96491" y="208812"/>
                </a:cubicBezTo>
                <a:cubicBezTo>
                  <a:pt x="99201" y="209029"/>
                  <a:pt x="101922" y="209137"/>
                  <a:pt x="104644" y="209137"/>
                </a:cubicBezTo>
                <a:cubicBezTo>
                  <a:pt x="112039" y="209137"/>
                  <a:pt x="119442" y="208343"/>
                  <a:pt x="126661" y="206802"/>
                </a:cubicBezTo>
                <a:cubicBezTo>
                  <a:pt x="135558" y="204890"/>
                  <a:pt x="144210" y="201802"/>
                  <a:pt x="152322" y="197636"/>
                </a:cubicBezTo>
                <a:cubicBezTo>
                  <a:pt x="160508" y="193420"/>
                  <a:pt x="168179" y="188126"/>
                  <a:pt x="174944" y="181877"/>
                </a:cubicBezTo>
                <a:cubicBezTo>
                  <a:pt x="176267" y="180676"/>
                  <a:pt x="177566" y="179450"/>
                  <a:pt x="178816" y="178176"/>
                </a:cubicBezTo>
                <a:cubicBezTo>
                  <a:pt x="178881" y="178111"/>
                  <a:pt x="178923" y="178068"/>
                  <a:pt x="178948" y="178043"/>
                </a:cubicBezTo>
                <a:lnTo>
                  <a:pt x="178948" y="178043"/>
                </a:lnTo>
                <a:cubicBezTo>
                  <a:pt x="181399" y="175558"/>
                  <a:pt x="183732" y="172956"/>
                  <a:pt x="185924" y="170235"/>
                </a:cubicBezTo>
                <a:cubicBezTo>
                  <a:pt x="200947" y="151706"/>
                  <a:pt x="209109" y="128766"/>
                  <a:pt x="209109" y="104576"/>
                </a:cubicBezTo>
                <a:cubicBezTo>
                  <a:pt x="209109" y="80386"/>
                  <a:pt x="200947" y="57446"/>
                  <a:pt x="185948" y="38917"/>
                </a:cubicBezTo>
                <a:cubicBezTo>
                  <a:pt x="179796" y="31319"/>
                  <a:pt x="172591" y="24555"/>
                  <a:pt x="164601" y="18942"/>
                </a:cubicBezTo>
                <a:cubicBezTo>
                  <a:pt x="157150" y="13697"/>
                  <a:pt x="148989" y="9433"/>
                  <a:pt x="140435" y="6296"/>
                </a:cubicBezTo>
                <a:cubicBezTo>
                  <a:pt x="131539" y="3061"/>
                  <a:pt x="122225" y="1100"/>
                  <a:pt x="112789" y="340"/>
                </a:cubicBezTo>
                <a:cubicBezTo>
                  <a:pt x="110026" y="114"/>
                  <a:pt x="107253" y="1"/>
                  <a:pt x="10447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3" name="Google Shape;553;p40"/>
          <p:cNvGrpSpPr/>
          <p:nvPr/>
        </p:nvGrpSpPr>
        <p:grpSpPr>
          <a:xfrm>
            <a:off x="2588235" y="3382884"/>
            <a:ext cx="337682" cy="337682"/>
            <a:chOff x="1190625" y="238125"/>
            <a:chExt cx="5219200" cy="5219200"/>
          </a:xfrm>
        </p:grpSpPr>
        <p:sp>
          <p:nvSpPr>
            <p:cNvPr id="554" name="Google Shape;554;p40"/>
            <p:cNvSpPr/>
            <p:nvPr/>
          </p:nvSpPr>
          <p:spPr>
            <a:xfrm>
              <a:off x="4004075" y="238125"/>
              <a:ext cx="2405750" cy="2477500"/>
            </a:xfrm>
            <a:custGeom>
              <a:avLst/>
              <a:gdLst/>
              <a:ahLst/>
              <a:cxnLst/>
              <a:rect l="l" t="t" r="r" b="b"/>
              <a:pathLst>
                <a:path w="96230" h="99100" extrusionOk="0">
                  <a:moveTo>
                    <a:pt x="79723" y="8155"/>
                  </a:moveTo>
                  <a:cubicBezTo>
                    <a:pt x="84323" y="8155"/>
                    <a:pt x="88074" y="11906"/>
                    <a:pt x="88074" y="16506"/>
                  </a:cubicBezTo>
                  <a:lnTo>
                    <a:pt x="88074" y="67882"/>
                  </a:lnTo>
                  <a:cubicBezTo>
                    <a:pt x="88074" y="72514"/>
                    <a:pt x="84323" y="76265"/>
                    <a:pt x="79723" y="76265"/>
                  </a:cubicBezTo>
                  <a:lnTo>
                    <a:pt x="59630" y="76265"/>
                  </a:lnTo>
                  <a:cubicBezTo>
                    <a:pt x="58357" y="76265"/>
                    <a:pt x="57183" y="76820"/>
                    <a:pt x="56400" y="77831"/>
                  </a:cubicBezTo>
                  <a:lnTo>
                    <a:pt x="48147" y="88400"/>
                  </a:lnTo>
                  <a:lnTo>
                    <a:pt x="39797" y="77798"/>
                  </a:lnTo>
                  <a:cubicBezTo>
                    <a:pt x="39047" y="76820"/>
                    <a:pt x="37840" y="76265"/>
                    <a:pt x="36600" y="76265"/>
                  </a:cubicBezTo>
                  <a:lnTo>
                    <a:pt x="16506" y="76265"/>
                  </a:lnTo>
                  <a:cubicBezTo>
                    <a:pt x="11907" y="76265"/>
                    <a:pt x="8156" y="72514"/>
                    <a:pt x="8156" y="67882"/>
                  </a:cubicBezTo>
                  <a:lnTo>
                    <a:pt x="8156" y="16506"/>
                  </a:lnTo>
                  <a:cubicBezTo>
                    <a:pt x="8156" y="11906"/>
                    <a:pt x="11907" y="8155"/>
                    <a:pt x="16506" y="8155"/>
                  </a:cubicBezTo>
                  <a:close/>
                  <a:moveTo>
                    <a:pt x="16506" y="0"/>
                  </a:moveTo>
                  <a:cubicBezTo>
                    <a:pt x="7405" y="0"/>
                    <a:pt x="1" y="7405"/>
                    <a:pt x="1" y="16506"/>
                  </a:cubicBezTo>
                  <a:lnTo>
                    <a:pt x="1" y="67882"/>
                  </a:lnTo>
                  <a:cubicBezTo>
                    <a:pt x="1" y="76983"/>
                    <a:pt x="7405" y="84420"/>
                    <a:pt x="16506" y="84420"/>
                  </a:cubicBezTo>
                  <a:lnTo>
                    <a:pt x="34610" y="84420"/>
                  </a:lnTo>
                  <a:lnTo>
                    <a:pt x="44951" y="97533"/>
                  </a:lnTo>
                  <a:cubicBezTo>
                    <a:pt x="45734" y="98512"/>
                    <a:pt x="46908" y="99099"/>
                    <a:pt x="48147" y="99099"/>
                  </a:cubicBezTo>
                  <a:lnTo>
                    <a:pt x="48180" y="99099"/>
                  </a:lnTo>
                  <a:cubicBezTo>
                    <a:pt x="49420" y="99067"/>
                    <a:pt x="50594" y="98512"/>
                    <a:pt x="51377" y="97501"/>
                  </a:cubicBezTo>
                  <a:lnTo>
                    <a:pt x="61619" y="84420"/>
                  </a:lnTo>
                  <a:lnTo>
                    <a:pt x="79723" y="84420"/>
                  </a:lnTo>
                  <a:cubicBezTo>
                    <a:pt x="88824" y="84420"/>
                    <a:pt x="96229" y="76983"/>
                    <a:pt x="96229" y="67882"/>
                  </a:cubicBezTo>
                  <a:lnTo>
                    <a:pt x="96229" y="16506"/>
                  </a:lnTo>
                  <a:cubicBezTo>
                    <a:pt x="96229" y="7405"/>
                    <a:pt x="88824" y="0"/>
                    <a:pt x="7972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40"/>
            <p:cNvSpPr/>
            <p:nvPr/>
          </p:nvSpPr>
          <p:spPr>
            <a:xfrm>
              <a:off x="3392450" y="1227300"/>
              <a:ext cx="203900" cy="203900"/>
            </a:xfrm>
            <a:custGeom>
              <a:avLst/>
              <a:gdLst/>
              <a:ahLst/>
              <a:cxnLst/>
              <a:rect l="l" t="t" r="r" b="b"/>
              <a:pathLst>
                <a:path w="8156" h="8156" extrusionOk="0">
                  <a:moveTo>
                    <a:pt x="4078" y="1"/>
                  </a:moveTo>
                  <a:cubicBezTo>
                    <a:pt x="3002" y="1"/>
                    <a:pt x="1958" y="425"/>
                    <a:pt x="1208" y="1175"/>
                  </a:cubicBezTo>
                  <a:cubicBezTo>
                    <a:pt x="425" y="1925"/>
                    <a:pt x="1" y="3002"/>
                    <a:pt x="1" y="4078"/>
                  </a:cubicBezTo>
                  <a:cubicBezTo>
                    <a:pt x="1" y="5122"/>
                    <a:pt x="425" y="6199"/>
                    <a:pt x="1208" y="6949"/>
                  </a:cubicBezTo>
                  <a:cubicBezTo>
                    <a:pt x="1958" y="7699"/>
                    <a:pt x="3002" y="8156"/>
                    <a:pt x="4078" y="8156"/>
                  </a:cubicBezTo>
                  <a:cubicBezTo>
                    <a:pt x="5155" y="8156"/>
                    <a:pt x="6198" y="7699"/>
                    <a:pt x="6949" y="6949"/>
                  </a:cubicBezTo>
                  <a:cubicBezTo>
                    <a:pt x="7732" y="6199"/>
                    <a:pt x="8156" y="5122"/>
                    <a:pt x="8156" y="4078"/>
                  </a:cubicBezTo>
                  <a:cubicBezTo>
                    <a:pt x="8156" y="3002"/>
                    <a:pt x="7732" y="1925"/>
                    <a:pt x="6949" y="1175"/>
                  </a:cubicBezTo>
                  <a:cubicBezTo>
                    <a:pt x="6198" y="425"/>
                    <a:pt x="5155"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40"/>
            <p:cNvSpPr/>
            <p:nvPr/>
          </p:nvSpPr>
          <p:spPr>
            <a:xfrm>
              <a:off x="1190625" y="238125"/>
              <a:ext cx="2405725" cy="2477500"/>
            </a:xfrm>
            <a:custGeom>
              <a:avLst/>
              <a:gdLst/>
              <a:ahLst/>
              <a:cxnLst/>
              <a:rect l="l" t="t" r="r" b="b"/>
              <a:pathLst>
                <a:path w="96229" h="99100" extrusionOk="0">
                  <a:moveTo>
                    <a:pt x="16506" y="0"/>
                  </a:moveTo>
                  <a:cubicBezTo>
                    <a:pt x="7405" y="0"/>
                    <a:pt x="0" y="7405"/>
                    <a:pt x="0" y="16506"/>
                  </a:cubicBezTo>
                  <a:lnTo>
                    <a:pt x="0" y="67882"/>
                  </a:lnTo>
                  <a:cubicBezTo>
                    <a:pt x="0" y="76983"/>
                    <a:pt x="7405" y="84420"/>
                    <a:pt x="16506" y="84420"/>
                  </a:cubicBezTo>
                  <a:lnTo>
                    <a:pt x="34610" y="84420"/>
                  </a:lnTo>
                  <a:lnTo>
                    <a:pt x="44950" y="97533"/>
                  </a:lnTo>
                  <a:cubicBezTo>
                    <a:pt x="45733" y="98512"/>
                    <a:pt x="46907" y="99099"/>
                    <a:pt x="48147" y="99099"/>
                  </a:cubicBezTo>
                  <a:lnTo>
                    <a:pt x="48180" y="99099"/>
                  </a:lnTo>
                  <a:cubicBezTo>
                    <a:pt x="49419" y="99067"/>
                    <a:pt x="50593" y="98512"/>
                    <a:pt x="51376" y="97501"/>
                  </a:cubicBezTo>
                  <a:lnTo>
                    <a:pt x="61619" y="84420"/>
                  </a:lnTo>
                  <a:lnTo>
                    <a:pt x="79723" y="84420"/>
                  </a:lnTo>
                  <a:cubicBezTo>
                    <a:pt x="88824" y="84420"/>
                    <a:pt x="96229" y="76983"/>
                    <a:pt x="96229" y="67882"/>
                  </a:cubicBezTo>
                  <a:lnTo>
                    <a:pt x="96229" y="58748"/>
                  </a:lnTo>
                  <a:cubicBezTo>
                    <a:pt x="96229" y="56498"/>
                    <a:pt x="94402" y="54671"/>
                    <a:pt x="92151" y="54671"/>
                  </a:cubicBezTo>
                  <a:cubicBezTo>
                    <a:pt x="89900" y="54671"/>
                    <a:pt x="88074" y="56498"/>
                    <a:pt x="88074" y="58748"/>
                  </a:cubicBezTo>
                  <a:lnTo>
                    <a:pt x="88074" y="67882"/>
                  </a:lnTo>
                  <a:cubicBezTo>
                    <a:pt x="88074" y="72514"/>
                    <a:pt x="84322" y="76265"/>
                    <a:pt x="79723" y="76265"/>
                  </a:cubicBezTo>
                  <a:lnTo>
                    <a:pt x="59629" y="76265"/>
                  </a:lnTo>
                  <a:cubicBezTo>
                    <a:pt x="58357" y="76265"/>
                    <a:pt x="57183" y="76820"/>
                    <a:pt x="56400" y="77831"/>
                  </a:cubicBezTo>
                  <a:lnTo>
                    <a:pt x="48147" y="88400"/>
                  </a:lnTo>
                  <a:lnTo>
                    <a:pt x="39796" y="77798"/>
                  </a:lnTo>
                  <a:cubicBezTo>
                    <a:pt x="39046" y="76820"/>
                    <a:pt x="37839" y="76265"/>
                    <a:pt x="36599" y="76265"/>
                  </a:cubicBezTo>
                  <a:lnTo>
                    <a:pt x="16506" y="76265"/>
                  </a:lnTo>
                  <a:cubicBezTo>
                    <a:pt x="11906" y="76265"/>
                    <a:pt x="8155" y="72514"/>
                    <a:pt x="8155" y="67882"/>
                  </a:cubicBezTo>
                  <a:lnTo>
                    <a:pt x="8155" y="16506"/>
                  </a:lnTo>
                  <a:cubicBezTo>
                    <a:pt x="8155" y="11906"/>
                    <a:pt x="11906" y="8155"/>
                    <a:pt x="16506" y="8155"/>
                  </a:cubicBezTo>
                  <a:lnTo>
                    <a:pt x="79723" y="8155"/>
                  </a:lnTo>
                  <a:cubicBezTo>
                    <a:pt x="84322" y="8155"/>
                    <a:pt x="88074" y="11906"/>
                    <a:pt x="88074" y="16506"/>
                  </a:cubicBezTo>
                  <a:lnTo>
                    <a:pt x="88074" y="26096"/>
                  </a:lnTo>
                  <a:cubicBezTo>
                    <a:pt x="88074" y="28347"/>
                    <a:pt x="89900" y="30173"/>
                    <a:pt x="92151" y="30173"/>
                  </a:cubicBezTo>
                  <a:cubicBezTo>
                    <a:pt x="94402" y="30173"/>
                    <a:pt x="96229" y="28347"/>
                    <a:pt x="96229" y="26096"/>
                  </a:cubicBezTo>
                  <a:lnTo>
                    <a:pt x="96229" y="16506"/>
                  </a:lnTo>
                  <a:cubicBezTo>
                    <a:pt x="96229" y="7405"/>
                    <a:pt x="88824" y="0"/>
                    <a:pt x="7972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0"/>
            <p:cNvSpPr/>
            <p:nvPr/>
          </p:nvSpPr>
          <p:spPr>
            <a:xfrm>
              <a:off x="2082775" y="2463825"/>
              <a:ext cx="3434900" cy="2993500"/>
            </a:xfrm>
            <a:custGeom>
              <a:avLst/>
              <a:gdLst/>
              <a:ahLst/>
              <a:cxnLst/>
              <a:rect l="l" t="t" r="r" b="b"/>
              <a:pathLst>
                <a:path w="137396" h="119740" extrusionOk="0">
                  <a:moveTo>
                    <a:pt x="38035" y="46377"/>
                  </a:moveTo>
                  <a:lnTo>
                    <a:pt x="38035" y="111584"/>
                  </a:lnTo>
                  <a:lnTo>
                    <a:pt x="8155" y="111584"/>
                  </a:lnTo>
                  <a:lnTo>
                    <a:pt x="8155" y="46377"/>
                  </a:lnTo>
                  <a:lnTo>
                    <a:pt x="20714" y="46377"/>
                  </a:lnTo>
                  <a:lnTo>
                    <a:pt x="20714" y="88000"/>
                  </a:lnTo>
                  <a:cubicBezTo>
                    <a:pt x="20714" y="90251"/>
                    <a:pt x="22540" y="92077"/>
                    <a:pt x="24791" y="92077"/>
                  </a:cubicBezTo>
                  <a:cubicBezTo>
                    <a:pt x="27042" y="92077"/>
                    <a:pt x="28869" y="90251"/>
                    <a:pt x="28869" y="88000"/>
                  </a:cubicBezTo>
                  <a:lnTo>
                    <a:pt x="28869" y="46377"/>
                  </a:lnTo>
                  <a:close/>
                  <a:moveTo>
                    <a:pt x="76722" y="9093"/>
                  </a:moveTo>
                  <a:lnTo>
                    <a:pt x="77994" y="9484"/>
                  </a:lnTo>
                  <a:cubicBezTo>
                    <a:pt x="81158" y="10463"/>
                    <a:pt x="83735" y="12615"/>
                    <a:pt x="85268" y="15551"/>
                  </a:cubicBezTo>
                  <a:cubicBezTo>
                    <a:pt x="86802" y="18520"/>
                    <a:pt x="87030" y="21880"/>
                    <a:pt x="85986" y="25044"/>
                  </a:cubicBezTo>
                  <a:lnTo>
                    <a:pt x="80604" y="40995"/>
                  </a:lnTo>
                  <a:cubicBezTo>
                    <a:pt x="80180" y="42234"/>
                    <a:pt x="80408" y="43604"/>
                    <a:pt x="81158" y="44681"/>
                  </a:cubicBezTo>
                  <a:cubicBezTo>
                    <a:pt x="81941" y="45725"/>
                    <a:pt x="83148" y="46377"/>
                    <a:pt x="84486" y="46377"/>
                  </a:cubicBezTo>
                  <a:lnTo>
                    <a:pt x="116779" y="46377"/>
                  </a:lnTo>
                  <a:cubicBezTo>
                    <a:pt x="119585" y="46377"/>
                    <a:pt x="121868" y="48660"/>
                    <a:pt x="121868" y="51466"/>
                  </a:cubicBezTo>
                  <a:cubicBezTo>
                    <a:pt x="121868" y="54271"/>
                    <a:pt x="119585" y="56554"/>
                    <a:pt x="116779" y="56554"/>
                  </a:cubicBezTo>
                  <a:lnTo>
                    <a:pt x="98153" y="56554"/>
                  </a:lnTo>
                  <a:cubicBezTo>
                    <a:pt x="95903" y="56554"/>
                    <a:pt x="94076" y="58381"/>
                    <a:pt x="94076" y="60632"/>
                  </a:cubicBezTo>
                  <a:cubicBezTo>
                    <a:pt x="94076" y="62883"/>
                    <a:pt x="95903" y="64709"/>
                    <a:pt x="98153" y="64709"/>
                  </a:cubicBezTo>
                  <a:lnTo>
                    <a:pt x="124151" y="64709"/>
                  </a:lnTo>
                  <a:cubicBezTo>
                    <a:pt x="126957" y="64709"/>
                    <a:pt x="129240" y="66993"/>
                    <a:pt x="129240" y="69798"/>
                  </a:cubicBezTo>
                  <a:cubicBezTo>
                    <a:pt x="129240" y="72603"/>
                    <a:pt x="126957" y="74887"/>
                    <a:pt x="124151" y="74887"/>
                  </a:cubicBezTo>
                  <a:lnTo>
                    <a:pt x="98153" y="74887"/>
                  </a:lnTo>
                  <a:cubicBezTo>
                    <a:pt x="95903" y="74887"/>
                    <a:pt x="94076" y="76714"/>
                    <a:pt x="94076" y="78964"/>
                  </a:cubicBezTo>
                  <a:cubicBezTo>
                    <a:pt x="94076" y="81215"/>
                    <a:pt x="95903" y="83042"/>
                    <a:pt x="98153" y="83042"/>
                  </a:cubicBezTo>
                  <a:lnTo>
                    <a:pt x="117530" y="83042"/>
                  </a:lnTo>
                  <a:cubicBezTo>
                    <a:pt x="120335" y="83042"/>
                    <a:pt x="122618" y="85325"/>
                    <a:pt x="122618" y="88163"/>
                  </a:cubicBezTo>
                  <a:cubicBezTo>
                    <a:pt x="122618" y="90968"/>
                    <a:pt x="120335" y="93252"/>
                    <a:pt x="117530" y="93252"/>
                  </a:cubicBezTo>
                  <a:lnTo>
                    <a:pt x="98153" y="93252"/>
                  </a:lnTo>
                  <a:cubicBezTo>
                    <a:pt x="95903" y="93252"/>
                    <a:pt x="94076" y="95079"/>
                    <a:pt x="94076" y="97329"/>
                  </a:cubicBezTo>
                  <a:cubicBezTo>
                    <a:pt x="94076" y="99580"/>
                    <a:pt x="95903" y="101407"/>
                    <a:pt x="98153" y="101407"/>
                  </a:cubicBezTo>
                  <a:lnTo>
                    <a:pt x="110386" y="101407"/>
                  </a:lnTo>
                  <a:cubicBezTo>
                    <a:pt x="113191" y="101407"/>
                    <a:pt x="115474" y="103690"/>
                    <a:pt x="115474" y="106495"/>
                  </a:cubicBezTo>
                  <a:cubicBezTo>
                    <a:pt x="115474" y="109301"/>
                    <a:pt x="113191" y="111584"/>
                    <a:pt x="110386" y="111584"/>
                  </a:cubicBezTo>
                  <a:lnTo>
                    <a:pt x="64066" y="111584"/>
                  </a:lnTo>
                  <a:cubicBezTo>
                    <a:pt x="59466" y="111584"/>
                    <a:pt x="54965" y="110736"/>
                    <a:pt x="50691" y="109072"/>
                  </a:cubicBezTo>
                  <a:lnTo>
                    <a:pt x="46190" y="107278"/>
                  </a:lnTo>
                  <a:lnTo>
                    <a:pt x="46190" y="49704"/>
                  </a:lnTo>
                  <a:lnTo>
                    <a:pt x="54769" y="45040"/>
                  </a:lnTo>
                  <a:cubicBezTo>
                    <a:pt x="61945" y="41125"/>
                    <a:pt x="67458" y="34732"/>
                    <a:pt x="70231" y="27033"/>
                  </a:cubicBezTo>
                  <a:lnTo>
                    <a:pt x="76722" y="9093"/>
                  </a:lnTo>
                  <a:close/>
                  <a:moveTo>
                    <a:pt x="74183" y="1"/>
                  </a:moveTo>
                  <a:cubicBezTo>
                    <a:pt x="72525" y="1"/>
                    <a:pt x="70966" y="1042"/>
                    <a:pt x="70361" y="2699"/>
                  </a:cubicBezTo>
                  <a:lnTo>
                    <a:pt x="62565" y="24228"/>
                  </a:lnTo>
                  <a:cubicBezTo>
                    <a:pt x="60445" y="30067"/>
                    <a:pt x="56302" y="34927"/>
                    <a:pt x="50855" y="37896"/>
                  </a:cubicBezTo>
                  <a:lnTo>
                    <a:pt x="45831" y="40603"/>
                  </a:lnTo>
                  <a:cubicBezTo>
                    <a:pt x="45179" y="39201"/>
                    <a:pt x="43776" y="38222"/>
                    <a:pt x="42112" y="38222"/>
                  </a:cubicBezTo>
                  <a:lnTo>
                    <a:pt x="4078" y="38222"/>
                  </a:lnTo>
                  <a:cubicBezTo>
                    <a:pt x="1827" y="38222"/>
                    <a:pt x="0" y="40049"/>
                    <a:pt x="0" y="42300"/>
                  </a:cubicBezTo>
                  <a:lnTo>
                    <a:pt x="0" y="115662"/>
                  </a:lnTo>
                  <a:cubicBezTo>
                    <a:pt x="0" y="117912"/>
                    <a:pt x="1827" y="119739"/>
                    <a:pt x="4078" y="119739"/>
                  </a:cubicBezTo>
                  <a:lnTo>
                    <a:pt x="42112" y="119739"/>
                  </a:lnTo>
                  <a:cubicBezTo>
                    <a:pt x="44233" y="119739"/>
                    <a:pt x="45994" y="118108"/>
                    <a:pt x="46190" y="116053"/>
                  </a:cubicBezTo>
                  <a:lnTo>
                    <a:pt x="47723" y="116640"/>
                  </a:lnTo>
                  <a:cubicBezTo>
                    <a:pt x="52942" y="118695"/>
                    <a:pt x="58455" y="119739"/>
                    <a:pt x="64066" y="119739"/>
                  </a:cubicBezTo>
                  <a:lnTo>
                    <a:pt x="110386" y="119739"/>
                  </a:lnTo>
                  <a:cubicBezTo>
                    <a:pt x="117693" y="119739"/>
                    <a:pt x="123629" y="113802"/>
                    <a:pt x="123629" y="106495"/>
                  </a:cubicBezTo>
                  <a:cubicBezTo>
                    <a:pt x="123629" y="104343"/>
                    <a:pt x="123108" y="102320"/>
                    <a:pt x="122227" y="100526"/>
                  </a:cubicBezTo>
                  <a:cubicBezTo>
                    <a:pt x="127218" y="98634"/>
                    <a:pt x="130773" y="93806"/>
                    <a:pt x="130773" y="88163"/>
                  </a:cubicBezTo>
                  <a:cubicBezTo>
                    <a:pt x="130773" y="85945"/>
                    <a:pt x="130219" y="83857"/>
                    <a:pt x="129273" y="82031"/>
                  </a:cubicBezTo>
                  <a:cubicBezTo>
                    <a:pt x="134035" y="80008"/>
                    <a:pt x="137395" y="75311"/>
                    <a:pt x="137395" y="69798"/>
                  </a:cubicBezTo>
                  <a:cubicBezTo>
                    <a:pt x="137395" y="64090"/>
                    <a:pt x="133742" y="59197"/>
                    <a:pt x="128653" y="57337"/>
                  </a:cubicBezTo>
                  <a:cubicBezTo>
                    <a:pt x="129534" y="55576"/>
                    <a:pt x="130023" y="53586"/>
                    <a:pt x="130023" y="51466"/>
                  </a:cubicBezTo>
                  <a:cubicBezTo>
                    <a:pt x="130023" y="44159"/>
                    <a:pt x="124086" y="38222"/>
                    <a:pt x="116779" y="38222"/>
                  </a:cubicBezTo>
                  <a:lnTo>
                    <a:pt x="90161" y="38222"/>
                  </a:lnTo>
                  <a:lnTo>
                    <a:pt x="93717" y="27621"/>
                  </a:lnTo>
                  <a:cubicBezTo>
                    <a:pt x="95478" y="22369"/>
                    <a:pt x="95054" y="16758"/>
                    <a:pt x="92510" y="11833"/>
                  </a:cubicBezTo>
                  <a:cubicBezTo>
                    <a:pt x="89966" y="6907"/>
                    <a:pt x="85660" y="3286"/>
                    <a:pt x="80343" y="1688"/>
                  </a:cubicBezTo>
                  <a:lnTo>
                    <a:pt x="75385" y="187"/>
                  </a:lnTo>
                  <a:cubicBezTo>
                    <a:pt x="74986" y="61"/>
                    <a:pt x="74582" y="1"/>
                    <a:pt x="74183"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0"/>
            <p:cNvSpPr/>
            <p:nvPr/>
          </p:nvSpPr>
          <p:spPr>
            <a:xfrm>
              <a:off x="2600600" y="4870125"/>
              <a:ext cx="203900" cy="205550"/>
            </a:xfrm>
            <a:custGeom>
              <a:avLst/>
              <a:gdLst/>
              <a:ahLst/>
              <a:cxnLst/>
              <a:rect l="l" t="t" r="r" b="b"/>
              <a:pathLst>
                <a:path w="8156" h="8222" extrusionOk="0">
                  <a:moveTo>
                    <a:pt x="4078" y="1"/>
                  </a:moveTo>
                  <a:cubicBezTo>
                    <a:pt x="1827" y="1"/>
                    <a:pt x="1" y="1828"/>
                    <a:pt x="1" y="4078"/>
                  </a:cubicBezTo>
                  <a:lnTo>
                    <a:pt x="1" y="4144"/>
                  </a:lnTo>
                  <a:cubicBezTo>
                    <a:pt x="1" y="6394"/>
                    <a:pt x="1827" y="8221"/>
                    <a:pt x="4078" y="8221"/>
                  </a:cubicBezTo>
                  <a:cubicBezTo>
                    <a:pt x="6329" y="8221"/>
                    <a:pt x="8156" y="6394"/>
                    <a:pt x="8156" y="4144"/>
                  </a:cubicBezTo>
                  <a:lnTo>
                    <a:pt x="8156" y="4078"/>
                  </a:lnTo>
                  <a:cubicBezTo>
                    <a:pt x="8156" y="1828"/>
                    <a:pt x="6329"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40"/>
            <p:cNvSpPr/>
            <p:nvPr/>
          </p:nvSpPr>
          <p:spPr>
            <a:xfrm>
              <a:off x="2218150" y="788575"/>
              <a:ext cx="554550" cy="1020200"/>
            </a:xfrm>
            <a:custGeom>
              <a:avLst/>
              <a:gdLst/>
              <a:ahLst/>
              <a:cxnLst/>
              <a:rect l="l" t="t" r="r" b="b"/>
              <a:pathLst>
                <a:path w="22182" h="40808" extrusionOk="0">
                  <a:moveTo>
                    <a:pt x="16767" y="0"/>
                  </a:moveTo>
                  <a:cubicBezTo>
                    <a:pt x="9623" y="0"/>
                    <a:pt x="3817" y="5807"/>
                    <a:pt x="3817" y="12950"/>
                  </a:cubicBezTo>
                  <a:lnTo>
                    <a:pt x="3817" y="16310"/>
                  </a:lnTo>
                  <a:cubicBezTo>
                    <a:pt x="1696" y="16473"/>
                    <a:pt x="0" y="18235"/>
                    <a:pt x="0" y="20388"/>
                  </a:cubicBezTo>
                  <a:cubicBezTo>
                    <a:pt x="0" y="22541"/>
                    <a:pt x="1696" y="24302"/>
                    <a:pt x="3817" y="24465"/>
                  </a:cubicBezTo>
                  <a:lnTo>
                    <a:pt x="3817" y="36730"/>
                  </a:lnTo>
                  <a:cubicBezTo>
                    <a:pt x="3817" y="38981"/>
                    <a:pt x="5643" y="40808"/>
                    <a:pt x="7894" y="40808"/>
                  </a:cubicBezTo>
                  <a:cubicBezTo>
                    <a:pt x="10145" y="40808"/>
                    <a:pt x="11972" y="38981"/>
                    <a:pt x="11972" y="36730"/>
                  </a:cubicBezTo>
                  <a:lnTo>
                    <a:pt x="11972" y="24465"/>
                  </a:lnTo>
                  <a:lnTo>
                    <a:pt x="16865" y="24465"/>
                  </a:lnTo>
                  <a:cubicBezTo>
                    <a:pt x="19115" y="24465"/>
                    <a:pt x="20942" y="22639"/>
                    <a:pt x="20942" y="20388"/>
                  </a:cubicBezTo>
                  <a:cubicBezTo>
                    <a:pt x="20942" y="18137"/>
                    <a:pt x="19115" y="16310"/>
                    <a:pt x="16865" y="16310"/>
                  </a:cubicBezTo>
                  <a:lnTo>
                    <a:pt x="11972" y="16310"/>
                  </a:lnTo>
                  <a:lnTo>
                    <a:pt x="11972" y="12950"/>
                  </a:lnTo>
                  <a:cubicBezTo>
                    <a:pt x="11972" y="10308"/>
                    <a:pt x="14124" y="8155"/>
                    <a:pt x="16767" y="8155"/>
                  </a:cubicBezTo>
                  <a:lnTo>
                    <a:pt x="18104" y="8155"/>
                  </a:lnTo>
                  <a:cubicBezTo>
                    <a:pt x="20355" y="8155"/>
                    <a:pt x="22182" y="6329"/>
                    <a:pt x="22182" y="4078"/>
                  </a:cubicBezTo>
                  <a:cubicBezTo>
                    <a:pt x="22182" y="1827"/>
                    <a:pt x="20355" y="0"/>
                    <a:pt x="1810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40"/>
            <p:cNvSpPr/>
            <p:nvPr/>
          </p:nvSpPr>
          <p:spPr>
            <a:xfrm>
              <a:off x="4570850" y="688800"/>
              <a:ext cx="1350475" cy="1177075"/>
            </a:xfrm>
            <a:custGeom>
              <a:avLst/>
              <a:gdLst/>
              <a:ahLst/>
              <a:cxnLst/>
              <a:rect l="l" t="t" r="r" b="b"/>
              <a:pathLst>
                <a:path w="54019" h="47083" extrusionOk="0">
                  <a:moveTo>
                    <a:pt x="37187" y="8689"/>
                  </a:moveTo>
                  <a:cubicBezTo>
                    <a:pt x="38753" y="8689"/>
                    <a:pt x="40221" y="9341"/>
                    <a:pt x="41297" y="10483"/>
                  </a:cubicBezTo>
                  <a:cubicBezTo>
                    <a:pt x="41884" y="11103"/>
                    <a:pt x="42667" y="11527"/>
                    <a:pt x="43515" y="11690"/>
                  </a:cubicBezTo>
                  <a:lnTo>
                    <a:pt x="43156" y="12538"/>
                  </a:lnTo>
                  <a:cubicBezTo>
                    <a:pt x="42895" y="13092"/>
                    <a:pt x="42798" y="13680"/>
                    <a:pt x="42798" y="14267"/>
                  </a:cubicBezTo>
                  <a:lnTo>
                    <a:pt x="42830" y="15474"/>
                  </a:lnTo>
                  <a:cubicBezTo>
                    <a:pt x="42798" y="25129"/>
                    <a:pt x="35686" y="38634"/>
                    <a:pt x="19866" y="38927"/>
                  </a:cubicBezTo>
                  <a:cubicBezTo>
                    <a:pt x="20388" y="38568"/>
                    <a:pt x="20877" y="38242"/>
                    <a:pt x="21334" y="37851"/>
                  </a:cubicBezTo>
                  <a:cubicBezTo>
                    <a:pt x="22704" y="36774"/>
                    <a:pt x="23258" y="34948"/>
                    <a:pt x="22671" y="33317"/>
                  </a:cubicBezTo>
                  <a:cubicBezTo>
                    <a:pt x="22117" y="31653"/>
                    <a:pt x="20583" y="30577"/>
                    <a:pt x="18822" y="30577"/>
                  </a:cubicBezTo>
                  <a:cubicBezTo>
                    <a:pt x="15919" y="30577"/>
                    <a:pt x="13472" y="28261"/>
                    <a:pt x="12004" y="25521"/>
                  </a:cubicBezTo>
                  <a:lnTo>
                    <a:pt x="12168" y="25521"/>
                  </a:lnTo>
                  <a:cubicBezTo>
                    <a:pt x="12193" y="25521"/>
                    <a:pt x="12218" y="25521"/>
                    <a:pt x="12244" y="25521"/>
                  </a:cubicBezTo>
                  <a:cubicBezTo>
                    <a:pt x="14040" y="25521"/>
                    <a:pt x="15633" y="24387"/>
                    <a:pt x="16147" y="22683"/>
                  </a:cubicBezTo>
                  <a:cubicBezTo>
                    <a:pt x="16702" y="20921"/>
                    <a:pt x="16049" y="19062"/>
                    <a:pt x="14516" y="18051"/>
                  </a:cubicBezTo>
                  <a:cubicBezTo>
                    <a:pt x="12526" y="16713"/>
                    <a:pt x="11189" y="14658"/>
                    <a:pt x="10732" y="12342"/>
                  </a:cubicBezTo>
                  <a:lnTo>
                    <a:pt x="10732" y="12342"/>
                  </a:lnTo>
                  <a:cubicBezTo>
                    <a:pt x="15364" y="16191"/>
                    <a:pt x="20779" y="18964"/>
                    <a:pt x="26716" y="20497"/>
                  </a:cubicBezTo>
                  <a:cubicBezTo>
                    <a:pt x="27052" y="20584"/>
                    <a:pt x="27390" y="20626"/>
                    <a:pt x="27724" y="20626"/>
                  </a:cubicBezTo>
                  <a:cubicBezTo>
                    <a:pt x="29268" y="20626"/>
                    <a:pt x="30716" y="19733"/>
                    <a:pt x="31413" y="18312"/>
                  </a:cubicBezTo>
                  <a:cubicBezTo>
                    <a:pt x="31837" y="17496"/>
                    <a:pt x="31935" y="16550"/>
                    <a:pt x="31739" y="15637"/>
                  </a:cubicBezTo>
                  <a:cubicBezTo>
                    <a:pt x="31642" y="15180"/>
                    <a:pt x="31576" y="14756"/>
                    <a:pt x="31576" y="14299"/>
                  </a:cubicBezTo>
                  <a:cubicBezTo>
                    <a:pt x="31576" y="11233"/>
                    <a:pt x="34088" y="8689"/>
                    <a:pt x="37187" y="8689"/>
                  </a:cubicBezTo>
                  <a:close/>
                  <a:moveTo>
                    <a:pt x="8231" y="1"/>
                  </a:moveTo>
                  <a:cubicBezTo>
                    <a:pt x="8130" y="1"/>
                    <a:pt x="8028" y="4"/>
                    <a:pt x="7927" y="12"/>
                  </a:cubicBezTo>
                  <a:cubicBezTo>
                    <a:pt x="6590" y="110"/>
                    <a:pt x="5415" y="860"/>
                    <a:pt x="4730" y="2002"/>
                  </a:cubicBezTo>
                  <a:cubicBezTo>
                    <a:pt x="3197" y="4611"/>
                    <a:pt x="2414" y="7580"/>
                    <a:pt x="2414" y="10613"/>
                  </a:cubicBezTo>
                  <a:cubicBezTo>
                    <a:pt x="2414" y="12799"/>
                    <a:pt x="2806" y="14886"/>
                    <a:pt x="3589" y="16844"/>
                  </a:cubicBezTo>
                  <a:cubicBezTo>
                    <a:pt x="2773" y="17627"/>
                    <a:pt x="2316" y="18670"/>
                    <a:pt x="2316" y="19812"/>
                  </a:cubicBezTo>
                  <a:lnTo>
                    <a:pt x="2316" y="19975"/>
                  </a:lnTo>
                  <a:cubicBezTo>
                    <a:pt x="2316" y="25227"/>
                    <a:pt x="4795" y="30870"/>
                    <a:pt x="8840" y="34556"/>
                  </a:cubicBezTo>
                  <a:cubicBezTo>
                    <a:pt x="8141" y="34646"/>
                    <a:pt x="7432" y="34696"/>
                    <a:pt x="6714" y="34696"/>
                  </a:cubicBezTo>
                  <a:cubicBezTo>
                    <a:pt x="6124" y="34696"/>
                    <a:pt x="5528" y="34662"/>
                    <a:pt x="4926" y="34589"/>
                  </a:cubicBezTo>
                  <a:cubicBezTo>
                    <a:pt x="4784" y="34574"/>
                    <a:pt x="4642" y="34567"/>
                    <a:pt x="4501" y="34567"/>
                  </a:cubicBezTo>
                  <a:cubicBezTo>
                    <a:pt x="2799" y="34567"/>
                    <a:pt x="1225" y="35639"/>
                    <a:pt x="653" y="37296"/>
                  </a:cubicBezTo>
                  <a:cubicBezTo>
                    <a:pt x="0" y="39058"/>
                    <a:pt x="685" y="41048"/>
                    <a:pt x="2284" y="42091"/>
                  </a:cubicBezTo>
                  <a:cubicBezTo>
                    <a:pt x="7372" y="45353"/>
                    <a:pt x="13277" y="47082"/>
                    <a:pt x="19344" y="47082"/>
                  </a:cubicBezTo>
                  <a:cubicBezTo>
                    <a:pt x="28641" y="47082"/>
                    <a:pt x="36991" y="43396"/>
                    <a:pt x="42863" y="36709"/>
                  </a:cubicBezTo>
                  <a:cubicBezTo>
                    <a:pt x="48017" y="30870"/>
                    <a:pt x="50985" y="23107"/>
                    <a:pt x="50985" y="15441"/>
                  </a:cubicBezTo>
                  <a:cubicBezTo>
                    <a:pt x="50985" y="15408"/>
                    <a:pt x="50985" y="15376"/>
                    <a:pt x="50985" y="15343"/>
                  </a:cubicBezTo>
                  <a:lnTo>
                    <a:pt x="50985" y="14984"/>
                  </a:lnTo>
                  <a:lnTo>
                    <a:pt x="53464" y="9308"/>
                  </a:lnTo>
                  <a:cubicBezTo>
                    <a:pt x="54019" y="8069"/>
                    <a:pt x="53921" y="6601"/>
                    <a:pt x="53171" y="5459"/>
                  </a:cubicBezTo>
                  <a:cubicBezTo>
                    <a:pt x="52420" y="4285"/>
                    <a:pt x="51116" y="3600"/>
                    <a:pt x="49746" y="3600"/>
                  </a:cubicBezTo>
                  <a:lnTo>
                    <a:pt x="45831" y="3600"/>
                  </a:lnTo>
                  <a:cubicBezTo>
                    <a:pt x="43417" y="1643"/>
                    <a:pt x="40351" y="534"/>
                    <a:pt x="37187" y="534"/>
                  </a:cubicBezTo>
                  <a:cubicBezTo>
                    <a:pt x="30761" y="534"/>
                    <a:pt x="25346" y="4970"/>
                    <a:pt x="23845" y="10939"/>
                  </a:cubicBezTo>
                  <a:cubicBezTo>
                    <a:pt x="19050" y="8852"/>
                    <a:pt x="14810" y="5655"/>
                    <a:pt x="11417" y="1480"/>
                  </a:cubicBezTo>
                  <a:cubicBezTo>
                    <a:pt x="10634" y="545"/>
                    <a:pt x="9460" y="1"/>
                    <a:pt x="823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1" name="Google Shape;561;p40"/>
          <p:cNvGrpSpPr/>
          <p:nvPr/>
        </p:nvGrpSpPr>
        <p:grpSpPr>
          <a:xfrm flipH="1">
            <a:off x="1971400" y="3393926"/>
            <a:ext cx="309301" cy="297494"/>
            <a:chOff x="1087050" y="238125"/>
            <a:chExt cx="5426325" cy="5219200"/>
          </a:xfrm>
        </p:grpSpPr>
        <p:sp>
          <p:nvSpPr>
            <p:cNvPr id="562" name="Google Shape;562;p40"/>
            <p:cNvSpPr/>
            <p:nvPr/>
          </p:nvSpPr>
          <p:spPr>
            <a:xfrm>
              <a:off x="1087050" y="238125"/>
              <a:ext cx="5426325" cy="5219200"/>
            </a:xfrm>
            <a:custGeom>
              <a:avLst/>
              <a:gdLst/>
              <a:ahLst/>
              <a:cxnLst/>
              <a:rect l="l" t="t" r="r" b="b"/>
              <a:pathLst>
                <a:path w="217053" h="208768" extrusionOk="0">
                  <a:moveTo>
                    <a:pt x="18431" y="8155"/>
                  </a:moveTo>
                  <a:cubicBezTo>
                    <a:pt x="21790" y="8155"/>
                    <a:pt x="24530" y="10895"/>
                    <a:pt x="24530" y="14288"/>
                  </a:cubicBezTo>
                  <a:cubicBezTo>
                    <a:pt x="24530" y="17647"/>
                    <a:pt x="21790" y="20387"/>
                    <a:pt x="18431" y="20387"/>
                  </a:cubicBezTo>
                  <a:cubicBezTo>
                    <a:pt x="15038" y="20387"/>
                    <a:pt x="12298" y="17647"/>
                    <a:pt x="12298" y="14288"/>
                  </a:cubicBezTo>
                  <a:cubicBezTo>
                    <a:pt x="12298" y="10895"/>
                    <a:pt x="15038" y="8155"/>
                    <a:pt x="18431" y="8155"/>
                  </a:cubicBezTo>
                  <a:close/>
                  <a:moveTo>
                    <a:pt x="198623" y="8155"/>
                  </a:moveTo>
                  <a:cubicBezTo>
                    <a:pt x="202015" y="8155"/>
                    <a:pt x="204755" y="10895"/>
                    <a:pt x="204755" y="14255"/>
                  </a:cubicBezTo>
                  <a:cubicBezTo>
                    <a:pt x="204755" y="17647"/>
                    <a:pt x="202015" y="20387"/>
                    <a:pt x="198623" y="20387"/>
                  </a:cubicBezTo>
                  <a:cubicBezTo>
                    <a:pt x="195263" y="20387"/>
                    <a:pt x="192523" y="17647"/>
                    <a:pt x="192523" y="14255"/>
                  </a:cubicBezTo>
                  <a:cubicBezTo>
                    <a:pt x="192523" y="10895"/>
                    <a:pt x="195263" y="8155"/>
                    <a:pt x="198623" y="8155"/>
                  </a:cubicBezTo>
                  <a:close/>
                  <a:moveTo>
                    <a:pt x="59434" y="46255"/>
                  </a:moveTo>
                  <a:lnTo>
                    <a:pt x="59434" y="46255"/>
                  </a:lnTo>
                  <a:cubicBezTo>
                    <a:pt x="65273" y="47984"/>
                    <a:pt x="70590" y="51115"/>
                    <a:pt x="74961" y="55486"/>
                  </a:cubicBezTo>
                  <a:cubicBezTo>
                    <a:pt x="78353" y="58879"/>
                    <a:pt x="81583" y="64979"/>
                    <a:pt x="84486" y="73232"/>
                  </a:cubicBezTo>
                  <a:cubicBezTo>
                    <a:pt x="80278" y="72644"/>
                    <a:pt x="75091" y="72188"/>
                    <a:pt x="69317" y="72188"/>
                  </a:cubicBezTo>
                  <a:cubicBezTo>
                    <a:pt x="66284" y="72188"/>
                    <a:pt x="63120" y="72318"/>
                    <a:pt x="59825" y="72612"/>
                  </a:cubicBezTo>
                  <a:cubicBezTo>
                    <a:pt x="57835" y="66023"/>
                    <a:pt x="56628" y="56922"/>
                    <a:pt x="59434" y="46255"/>
                  </a:cubicBezTo>
                  <a:close/>
                  <a:moveTo>
                    <a:pt x="157619" y="46255"/>
                  </a:moveTo>
                  <a:cubicBezTo>
                    <a:pt x="160425" y="56922"/>
                    <a:pt x="159218" y="66023"/>
                    <a:pt x="157228" y="72612"/>
                  </a:cubicBezTo>
                  <a:cubicBezTo>
                    <a:pt x="153964" y="72300"/>
                    <a:pt x="150804" y="72171"/>
                    <a:pt x="147801" y="72171"/>
                  </a:cubicBezTo>
                  <a:cubicBezTo>
                    <a:pt x="142011" y="72171"/>
                    <a:pt x="136810" y="72652"/>
                    <a:pt x="132600" y="73232"/>
                  </a:cubicBezTo>
                  <a:cubicBezTo>
                    <a:pt x="135471" y="64979"/>
                    <a:pt x="138700" y="58879"/>
                    <a:pt x="142092" y="55486"/>
                  </a:cubicBezTo>
                  <a:cubicBezTo>
                    <a:pt x="146463" y="51115"/>
                    <a:pt x="151781" y="47984"/>
                    <a:pt x="157619" y="46255"/>
                  </a:cubicBezTo>
                  <a:close/>
                  <a:moveTo>
                    <a:pt x="48995" y="44754"/>
                  </a:moveTo>
                  <a:cubicBezTo>
                    <a:pt x="49778" y="44754"/>
                    <a:pt x="50594" y="44754"/>
                    <a:pt x="51377" y="44820"/>
                  </a:cubicBezTo>
                  <a:cubicBezTo>
                    <a:pt x="48473" y="56335"/>
                    <a:pt x="49582" y="66284"/>
                    <a:pt x="51670" y="73754"/>
                  </a:cubicBezTo>
                  <a:cubicBezTo>
                    <a:pt x="48963" y="74243"/>
                    <a:pt x="46353" y="74863"/>
                    <a:pt x="43809" y="75580"/>
                  </a:cubicBezTo>
                  <a:cubicBezTo>
                    <a:pt x="29684" y="79625"/>
                    <a:pt x="20257" y="87650"/>
                    <a:pt x="14581" y="94206"/>
                  </a:cubicBezTo>
                  <a:cubicBezTo>
                    <a:pt x="9656" y="80963"/>
                    <a:pt x="12787" y="65762"/>
                    <a:pt x="23063" y="55486"/>
                  </a:cubicBezTo>
                  <a:cubicBezTo>
                    <a:pt x="24335" y="54214"/>
                    <a:pt x="25672" y="53073"/>
                    <a:pt x="27107" y="51996"/>
                  </a:cubicBezTo>
                  <a:cubicBezTo>
                    <a:pt x="27564" y="52192"/>
                    <a:pt x="28119" y="52322"/>
                    <a:pt x="28673" y="52322"/>
                  </a:cubicBezTo>
                  <a:cubicBezTo>
                    <a:pt x="28999" y="52322"/>
                    <a:pt x="29326" y="52290"/>
                    <a:pt x="29619" y="52192"/>
                  </a:cubicBezTo>
                  <a:cubicBezTo>
                    <a:pt x="31250" y="51800"/>
                    <a:pt x="32588" y="50235"/>
                    <a:pt x="32718" y="48571"/>
                  </a:cubicBezTo>
                  <a:cubicBezTo>
                    <a:pt x="37774" y="46059"/>
                    <a:pt x="43319" y="44754"/>
                    <a:pt x="48995" y="44754"/>
                  </a:cubicBezTo>
                  <a:close/>
                  <a:moveTo>
                    <a:pt x="168078" y="44741"/>
                  </a:moveTo>
                  <a:cubicBezTo>
                    <a:pt x="173745" y="44741"/>
                    <a:pt x="179303" y="46051"/>
                    <a:pt x="184335" y="48538"/>
                  </a:cubicBezTo>
                  <a:cubicBezTo>
                    <a:pt x="184368" y="49191"/>
                    <a:pt x="184563" y="49811"/>
                    <a:pt x="184922" y="50365"/>
                  </a:cubicBezTo>
                  <a:cubicBezTo>
                    <a:pt x="185477" y="51311"/>
                    <a:pt x="186358" y="51931"/>
                    <a:pt x="187434" y="52192"/>
                  </a:cubicBezTo>
                  <a:cubicBezTo>
                    <a:pt x="187728" y="52290"/>
                    <a:pt x="188054" y="52322"/>
                    <a:pt x="188380" y="52322"/>
                  </a:cubicBezTo>
                  <a:cubicBezTo>
                    <a:pt x="188935" y="52322"/>
                    <a:pt x="189489" y="52192"/>
                    <a:pt x="189946" y="51996"/>
                  </a:cubicBezTo>
                  <a:cubicBezTo>
                    <a:pt x="191381" y="53073"/>
                    <a:pt x="192718" y="54214"/>
                    <a:pt x="193991" y="55486"/>
                  </a:cubicBezTo>
                  <a:cubicBezTo>
                    <a:pt x="204266" y="65762"/>
                    <a:pt x="207397" y="80963"/>
                    <a:pt x="202472" y="94206"/>
                  </a:cubicBezTo>
                  <a:cubicBezTo>
                    <a:pt x="196763" y="87650"/>
                    <a:pt x="187369" y="79625"/>
                    <a:pt x="173244" y="75580"/>
                  </a:cubicBezTo>
                  <a:cubicBezTo>
                    <a:pt x="170700" y="74863"/>
                    <a:pt x="168090" y="74243"/>
                    <a:pt x="165383" y="73754"/>
                  </a:cubicBezTo>
                  <a:cubicBezTo>
                    <a:pt x="167471" y="66284"/>
                    <a:pt x="168580" y="56335"/>
                    <a:pt x="165677" y="44820"/>
                  </a:cubicBezTo>
                  <a:cubicBezTo>
                    <a:pt x="166478" y="44767"/>
                    <a:pt x="167279" y="44741"/>
                    <a:pt x="168078" y="44741"/>
                  </a:cubicBezTo>
                  <a:close/>
                  <a:moveTo>
                    <a:pt x="69389" y="80311"/>
                  </a:moveTo>
                  <a:cubicBezTo>
                    <a:pt x="74296" y="80311"/>
                    <a:pt x="78778" y="80686"/>
                    <a:pt x="82594" y="81191"/>
                  </a:cubicBezTo>
                  <a:cubicBezTo>
                    <a:pt x="71666" y="87323"/>
                    <a:pt x="55063" y="98545"/>
                    <a:pt x="44037" y="115018"/>
                  </a:cubicBezTo>
                  <a:cubicBezTo>
                    <a:pt x="30663" y="112604"/>
                    <a:pt x="25215" y="109570"/>
                    <a:pt x="23063" y="107385"/>
                  </a:cubicBezTo>
                  <a:cubicBezTo>
                    <a:pt x="21432" y="105754"/>
                    <a:pt x="19964" y="103992"/>
                    <a:pt x="18659" y="102100"/>
                  </a:cubicBezTo>
                  <a:cubicBezTo>
                    <a:pt x="23226" y="96131"/>
                    <a:pt x="31903" y="87486"/>
                    <a:pt x="46027" y="83442"/>
                  </a:cubicBezTo>
                  <a:cubicBezTo>
                    <a:pt x="54221" y="81103"/>
                    <a:pt x="62255" y="80311"/>
                    <a:pt x="69389" y="80311"/>
                  </a:cubicBezTo>
                  <a:close/>
                  <a:moveTo>
                    <a:pt x="147664" y="80311"/>
                  </a:moveTo>
                  <a:cubicBezTo>
                    <a:pt x="154799" y="80311"/>
                    <a:pt x="162832" y="81103"/>
                    <a:pt x="171026" y="83442"/>
                  </a:cubicBezTo>
                  <a:cubicBezTo>
                    <a:pt x="185151" y="87486"/>
                    <a:pt x="193828" y="96131"/>
                    <a:pt x="198394" y="102100"/>
                  </a:cubicBezTo>
                  <a:cubicBezTo>
                    <a:pt x="197089" y="103992"/>
                    <a:pt x="195622" y="105754"/>
                    <a:pt x="193991" y="107385"/>
                  </a:cubicBezTo>
                  <a:cubicBezTo>
                    <a:pt x="191838" y="109570"/>
                    <a:pt x="186390" y="112604"/>
                    <a:pt x="173016" y="115018"/>
                  </a:cubicBezTo>
                  <a:cubicBezTo>
                    <a:pt x="161991" y="98545"/>
                    <a:pt x="145387" y="87323"/>
                    <a:pt x="134459" y="81191"/>
                  </a:cubicBezTo>
                  <a:cubicBezTo>
                    <a:pt x="138275" y="80686"/>
                    <a:pt x="142757" y="80311"/>
                    <a:pt x="147664" y="80311"/>
                  </a:cubicBezTo>
                  <a:close/>
                  <a:moveTo>
                    <a:pt x="88465" y="87258"/>
                  </a:moveTo>
                  <a:cubicBezTo>
                    <a:pt x="91434" y="99686"/>
                    <a:pt x="93065" y="112114"/>
                    <a:pt x="93815" y="118541"/>
                  </a:cubicBezTo>
                  <a:cubicBezTo>
                    <a:pt x="92314" y="118508"/>
                    <a:pt x="85921" y="118508"/>
                    <a:pt x="84518" y="118508"/>
                  </a:cubicBezTo>
                  <a:cubicBezTo>
                    <a:pt x="76005" y="118312"/>
                    <a:pt x="64261" y="117790"/>
                    <a:pt x="53073" y="116388"/>
                  </a:cubicBezTo>
                  <a:cubicBezTo>
                    <a:pt x="63837" y="102035"/>
                    <a:pt x="79103" y="92314"/>
                    <a:pt x="88465" y="87258"/>
                  </a:cubicBezTo>
                  <a:close/>
                  <a:moveTo>
                    <a:pt x="128588" y="87258"/>
                  </a:moveTo>
                  <a:cubicBezTo>
                    <a:pt x="137950" y="92314"/>
                    <a:pt x="153216" y="102035"/>
                    <a:pt x="163980" y="116388"/>
                  </a:cubicBezTo>
                  <a:cubicBezTo>
                    <a:pt x="152792" y="117790"/>
                    <a:pt x="141049" y="118312"/>
                    <a:pt x="132535" y="118508"/>
                  </a:cubicBezTo>
                  <a:cubicBezTo>
                    <a:pt x="131455" y="118498"/>
                    <a:pt x="130418" y="118494"/>
                    <a:pt x="129429" y="118494"/>
                  </a:cubicBezTo>
                  <a:cubicBezTo>
                    <a:pt x="127043" y="118494"/>
                    <a:pt x="124945" y="118518"/>
                    <a:pt x="123238" y="118541"/>
                  </a:cubicBezTo>
                  <a:cubicBezTo>
                    <a:pt x="123988" y="112114"/>
                    <a:pt x="125619" y="99686"/>
                    <a:pt x="128588" y="87258"/>
                  </a:cubicBezTo>
                  <a:close/>
                  <a:moveTo>
                    <a:pt x="84486" y="126663"/>
                  </a:moveTo>
                  <a:cubicBezTo>
                    <a:pt x="88107" y="126761"/>
                    <a:pt x="91205" y="126793"/>
                    <a:pt x="93554" y="126793"/>
                  </a:cubicBezTo>
                  <a:cubicBezTo>
                    <a:pt x="93195" y="129012"/>
                    <a:pt x="92641" y="131915"/>
                    <a:pt x="91988" y="135209"/>
                  </a:cubicBezTo>
                  <a:cubicBezTo>
                    <a:pt x="82001" y="140948"/>
                    <a:pt x="72061" y="142914"/>
                    <a:pt x="63131" y="142914"/>
                  </a:cubicBezTo>
                  <a:cubicBezTo>
                    <a:pt x="52520" y="142914"/>
                    <a:pt x="43333" y="140139"/>
                    <a:pt x="37187" y="137623"/>
                  </a:cubicBezTo>
                  <a:cubicBezTo>
                    <a:pt x="38002" y="136384"/>
                    <a:pt x="38916" y="135242"/>
                    <a:pt x="39894" y="134133"/>
                  </a:cubicBezTo>
                  <a:cubicBezTo>
                    <a:pt x="42961" y="130740"/>
                    <a:pt x="56270" y="127022"/>
                    <a:pt x="84486" y="126663"/>
                  </a:cubicBezTo>
                  <a:close/>
                  <a:moveTo>
                    <a:pt x="132567" y="126663"/>
                  </a:moveTo>
                  <a:cubicBezTo>
                    <a:pt x="160784" y="127022"/>
                    <a:pt x="174092" y="130740"/>
                    <a:pt x="177159" y="134133"/>
                  </a:cubicBezTo>
                  <a:cubicBezTo>
                    <a:pt x="178137" y="135242"/>
                    <a:pt x="179051" y="136384"/>
                    <a:pt x="179866" y="137623"/>
                  </a:cubicBezTo>
                  <a:cubicBezTo>
                    <a:pt x="173720" y="140139"/>
                    <a:pt x="164534" y="142914"/>
                    <a:pt x="153922" y="142914"/>
                  </a:cubicBezTo>
                  <a:cubicBezTo>
                    <a:pt x="144992" y="142914"/>
                    <a:pt x="135052" y="140948"/>
                    <a:pt x="125065" y="135209"/>
                  </a:cubicBezTo>
                  <a:cubicBezTo>
                    <a:pt x="124412" y="131915"/>
                    <a:pt x="123858" y="129012"/>
                    <a:pt x="123499" y="126793"/>
                  </a:cubicBezTo>
                  <a:cubicBezTo>
                    <a:pt x="125848" y="126793"/>
                    <a:pt x="128947" y="126761"/>
                    <a:pt x="132567" y="126663"/>
                  </a:cubicBezTo>
                  <a:close/>
                  <a:moveTo>
                    <a:pt x="108527" y="75743"/>
                  </a:moveTo>
                  <a:cubicBezTo>
                    <a:pt x="109473" y="77244"/>
                    <a:pt x="110940" y="80669"/>
                    <a:pt x="112245" y="87356"/>
                  </a:cubicBezTo>
                  <a:cubicBezTo>
                    <a:pt x="113811" y="95217"/>
                    <a:pt x="114659" y="105330"/>
                    <a:pt x="114659" y="115801"/>
                  </a:cubicBezTo>
                  <a:cubicBezTo>
                    <a:pt x="114659" y="126271"/>
                    <a:pt x="113811" y="136384"/>
                    <a:pt x="112245" y="144245"/>
                  </a:cubicBezTo>
                  <a:cubicBezTo>
                    <a:pt x="110940" y="150932"/>
                    <a:pt x="109473" y="154357"/>
                    <a:pt x="108527" y="155858"/>
                  </a:cubicBezTo>
                  <a:cubicBezTo>
                    <a:pt x="107581" y="154357"/>
                    <a:pt x="106113" y="150932"/>
                    <a:pt x="104808" y="144245"/>
                  </a:cubicBezTo>
                  <a:cubicBezTo>
                    <a:pt x="103242" y="136384"/>
                    <a:pt x="102427" y="126271"/>
                    <a:pt x="102427" y="115801"/>
                  </a:cubicBezTo>
                  <a:cubicBezTo>
                    <a:pt x="102427" y="105330"/>
                    <a:pt x="103242" y="95217"/>
                    <a:pt x="104808" y="87356"/>
                  </a:cubicBezTo>
                  <a:cubicBezTo>
                    <a:pt x="106113" y="80669"/>
                    <a:pt x="107581" y="77244"/>
                    <a:pt x="108527" y="75743"/>
                  </a:cubicBezTo>
                  <a:close/>
                  <a:moveTo>
                    <a:pt x="89705" y="145419"/>
                  </a:moveTo>
                  <a:lnTo>
                    <a:pt x="89705" y="145419"/>
                  </a:lnTo>
                  <a:cubicBezTo>
                    <a:pt x="87846" y="153085"/>
                    <a:pt x="85399" y="161044"/>
                    <a:pt x="81354" y="167373"/>
                  </a:cubicBezTo>
                  <a:lnTo>
                    <a:pt x="76168" y="149595"/>
                  </a:lnTo>
                  <a:cubicBezTo>
                    <a:pt x="80865" y="148681"/>
                    <a:pt x="85399" y="147279"/>
                    <a:pt x="89705" y="145419"/>
                  </a:cubicBezTo>
                  <a:close/>
                  <a:moveTo>
                    <a:pt x="127348" y="145419"/>
                  </a:moveTo>
                  <a:lnTo>
                    <a:pt x="127348" y="145419"/>
                  </a:lnTo>
                  <a:cubicBezTo>
                    <a:pt x="131654" y="147279"/>
                    <a:pt x="136188" y="148681"/>
                    <a:pt x="140885" y="149595"/>
                  </a:cubicBezTo>
                  <a:lnTo>
                    <a:pt x="135699" y="167373"/>
                  </a:lnTo>
                  <a:cubicBezTo>
                    <a:pt x="131654" y="161044"/>
                    <a:pt x="129208" y="153085"/>
                    <a:pt x="127348" y="145419"/>
                  </a:cubicBezTo>
                  <a:close/>
                  <a:moveTo>
                    <a:pt x="33566" y="144963"/>
                  </a:moveTo>
                  <a:cubicBezTo>
                    <a:pt x="33273" y="145844"/>
                    <a:pt x="48800" y="149529"/>
                    <a:pt x="50267" y="149758"/>
                  </a:cubicBezTo>
                  <a:cubicBezTo>
                    <a:pt x="54436" y="150480"/>
                    <a:pt x="58670" y="150852"/>
                    <a:pt x="62900" y="150852"/>
                  </a:cubicBezTo>
                  <a:cubicBezTo>
                    <a:pt x="64596" y="150852"/>
                    <a:pt x="66290" y="150793"/>
                    <a:pt x="67980" y="150671"/>
                  </a:cubicBezTo>
                  <a:lnTo>
                    <a:pt x="74961" y="174679"/>
                  </a:lnTo>
                  <a:cubicBezTo>
                    <a:pt x="72938" y="176310"/>
                    <a:pt x="70753" y="177583"/>
                    <a:pt x="68274" y="178496"/>
                  </a:cubicBezTo>
                  <a:cubicBezTo>
                    <a:pt x="65204" y="179654"/>
                    <a:pt x="62012" y="180215"/>
                    <a:pt x="58847" y="180215"/>
                  </a:cubicBezTo>
                  <a:cubicBezTo>
                    <a:pt x="54881" y="180215"/>
                    <a:pt x="50956" y="179335"/>
                    <a:pt x="47364" y="177648"/>
                  </a:cubicBezTo>
                  <a:cubicBezTo>
                    <a:pt x="47364" y="177648"/>
                    <a:pt x="48376" y="176995"/>
                    <a:pt x="48376" y="176963"/>
                  </a:cubicBezTo>
                  <a:cubicBezTo>
                    <a:pt x="50202" y="175756"/>
                    <a:pt x="50724" y="173146"/>
                    <a:pt x="49517" y="171320"/>
                  </a:cubicBezTo>
                  <a:cubicBezTo>
                    <a:pt x="48727" y="170176"/>
                    <a:pt x="47380" y="169549"/>
                    <a:pt x="46035" y="169549"/>
                  </a:cubicBezTo>
                  <a:cubicBezTo>
                    <a:pt x="45269" y="169549"/>
                    <a:pt x="44504" y="169752"/>
                    <a:pt x="43841" y="170178"/>
                  </a:cubicBezTo>
                  <a:lnTo>
                    <a:pt x="40123" y="172690"/>
                  </a:lnTo>
                  <a:cubicBezTo>
                    <a:pt x="39992" y="172559"/>
                    <a:pt x="39862" y="172461"/>
                    <a:pt x="39764" y="172331"/>
                  </a:cubicBezTo>
                  <a:cubicBezTo>
                    <a:pt x="32555" y="165154"/>
                    <a:pt x="30304" y="154749"/>
                    <a:pt x="33566" y="144963"/>
                  </a:cubicBezTo>
                  <a:close/>
                  <a:moveTo>
                    <a:pt x="183487" y="144963"/>
                  </a:moveTo>
                  <a:lnTo>
                    <a:pt x="183487" y="144963"/>
                  </a:lnTo>
                  <a:cubicBezTo>
                    <a:pt x="186749" y="154749"/>
                    <a:pt x="184498" y="165154"/>
                    <a:pt x="177289" y="172331"/>
                  </a:cubicBezTo>
                  <a:cubicBezTo>
                    <a:pt x="177191" y="172461"/>
                    <a:pt x="177061" y="172559"/>
                    <a:pt x="176930" y="172690"/>
                  </a:cubicBezTo>
                  <a:cubicBezTo>
                    <a:pt x="176930" y="172690"/>
                    <a:pt x="173212" y="170210"/>
                    <a:pt x="173212" y="170178"/>
                  </a:cubicBezTo>
                  <a:cubicBezTo>
                    <a:pt x="172532" y="169737"/>
                    <a:pt x="171757" y="169527"/>
                    <a:pt x="170986" y="169527"/>
                  </a:cubicBezTo>
                  <a:cubicBezTo>
                    <a:pt x="169648" y="169527"/>
                    <a:pt x="168322" y="170160"/>
                    <a:pt x="167536" y="171320"/>
                  </a:cubicBezTo>
                  <a:cubicBezTo>
                    <a:pt x="166329" y="173179"/>
                    <a:pt x="166851" y="175756"/>
                    <a:pt x="168678" y="176995"/>
                  </a:cubicBezTo>
                  <a:lnTo>
                    <a:pt x="169689" y="177648"/>
                  </a:lnTo>
                  <a:cubicBezTo>
                    <a:pt x="166097" y="179335"/>
                    <a:pt x="162172" y="180215"/>
                    <a:pt x="158206" y="180215"/>
                  </a:cubicBezTo>
                  <a:cubicBezTo>
                    <a:pt x="155041" y="180215"/>
                    <a:pt x="151849" y="179654"/>
                    <a:pt x="148779" y="178496"/>
                  </a:cubicBezTo>
                  <a:cubicBezTo>
                    <a:pt x="146333" y="177583"/>
                    <a:pt x="144115" y="176310"/>
                    <a:pt x="142092" y="174679"/>
                  </a:cubicBezTo>
                  <a:lnTo>
                    <a:pt x="149073" y="150671"/>
                  </a:lnTo>
                  <a:cubicBezTo>
                    <a:pt x="150835" y="150804"/>
                    <a:pt x="152601" y="150869"/>
                    <a:pt x="154366" y="150869"/>
                  </a:cubicBezTo>
                  <a:cubicBezTo>
                    <a:pt x="164333" y="150869"/>
                    <a:pt x="174287" y="148787"/>
                    <a:pt x="183487" y="144963"/>
                  </a:cubicBezTo>
                  <a:close/>
                  <a:moveTo>
                    <a:pt x="18431" y="188380"/>
                  </a:moveTo>
                  <a:cubicBezTo>
                    <a:pt x="21790" y="188380"/>
                    <a:pt x="24530" y="191120"/>
                    <a:pt x="24530" y="194512"/>
                  </a:cubicBezTo>
                  <a:cubicBezTo>
                    <a:pt x="24530" y="197872"/>
                    <a:pt x="21790" y="200612"/>
                    <a:pt x="18431" y="200612"/>
                  </a:cubicBezTo>
                  <a:cubicBezTo>
                    <a:pt x="15038" y="200612"/>
                    <a:pt x="12298" y="197872"/>
                    <a:pt x="12298" y="194512"/>
                  </a:cubicBezTo>
                  <a:cubicBezTo>
                    <a:pt x="12298" y="191120"/>
                    <a:pt x="15038" y="188380"/>
                    <a:pt x="18431" y="188380"/>
                  </a:cubicBezTo>
                  <a:close/>
                  <a:moveTo>
                    <a:pt x="198623" y="188380"/>
                  </a:moveTo>
                  <a:cubicBezTo>
                    <a:pt x="202015" y="188380"/>
                    <a:pt x="204755" y="191120"/>
                    <a:pt x="204755" y="194512"/>
                  </a:cubicBezTo>
                  <a:cubicBezTo>
                    <a:pt x="204755" y="197872"/>
                    <a:pt x="202015" y="200612"/>
                    <a:pt x="198623" y="200612"/>
                  </a:cubicBezTo>
                  <a:cubicBezTo>
                    <a:pt x="195263" y="200612"/>
                    <a:pt x="192523" y="197872"/>
                    <a:pt x="192523" y="194512"/>
                  </a:cubicBezTo>
                  <a:cubicBezTo>
                    <a:pt x="192523" y="191120"/>
                    <a:pt x="195263" y="188380"/>
                    <a:pt x="198623" y="188380"/>
                  </a:cubicBezTo>
                  <a:close/>
                  <a:moveTo>
                    <a:pt x="18431" y="0"/>
                  </a:moveTo>
                  <a:cubicBezTo>
                    <a:pt x="10536" y="0"/>
                    <a:pt x="4143" y="6393"/>
                    <a:pt x="4143" y="14288"/>
                  </a:cubicBezTo>
                  <a:cubicBezTo>
                    <a:pt x="4143" y="22149"/>
                    <a:pt x="10536" y="28542"/>
                    <a:pt x="18431" y="28542"/>
                  </a:cubicBezTo>
                  <a:cubicBezTo>
                    <a:pt x="18855" y="28542"/>
                    <a:pt x="19279" y="28510"/>
                    <a:pt x="19670" y="28477"/>
                  </a:cubicBezTo>
                  <a:lnTo>
                    <a:pt x="23552" y="44493"/>
                  </a:lnTo>
                  <a:cubicBezTo>
                    <a:pt x="21334" y="46027"/>
                    <a:pt x="19246" y="47788"/>
                    <a:pt x="17289" y="49713"/>
                  </a:cubicBezTo>
                  <a:cubicBezTo>
                    <a:pt x="2871" y="64131"/>
                    <a:pt x="0" y="86443"/>
                    <a:pt x="10243" y="104025"/>
                  </a:cubicBezTo>
                  <a:cubicBezTo>
                    <a:pt x="12167" y="107352"/>
                    <a:pt x="14549" y="110418"/>
                    <a:pt x="17289" y="113158"/>
                  </a:cubicBezTo>
                  <a:cubicBezTo>
                    <a:pt x="21758" y="117627"/>
                    <a:pt x="30304" y="120922"/>
                    <a:pt x="43450" y="123205"/>
                  </a:cubicBezTo>
                  <a:cubicBezTo>
                    <a:pt x="35947" y="125652"/>
                    <a:pt x="31152" y="130708"/>
                    <a:pt x="27727" y="137721"/>
                  </a:cubicBezTo>
                  <a:cubicBezTo>
                    <a:pt x="21105" y="151291"/>
                    <a:pt x="23291" y="166720"/>
                    <a:pt x="33207" y="177289"/>
                  </a:cubicBezTo>
                  <a:lnTo>
                    <a:pt x="25737" y="182247"/>
                  </a:lnTo>
                  <a:cubicBezTo>
                    <a:pt x="23617" y="180975"/>
                    <a:pt x="21105" y="180225"/>
                    <a:pt x="18431" y="180225"/>
                  </a:cubicBezTo>
                  <a:cubicBezTo>
                    <a:pt x="10536" y="180225"/>
                    <a:pt x="4143" y="186618"/>
                    <a:pt x="4143" y="194512"/>
                  </a:cubicBezTo>
                  <a:cubicBezTo>
                    <a:pt x="4143" y="202374"/>
                    <a:pt x="10536" y="208767"/>
                    <a:pt x="18431" y="208767"/>
                  </a:cubicBezTo>
                  <a:cubicBezTo>
                    <a:pt x="26292" y="208767"/>
                    <a:pt x="32685" y="202374"/>
                    <a:pt x="32685" y="194512"/>
                  </a:cubicBezTo>
                  <a:cubicBezTo>
                    <a:pt x="32685" y="192294"/>
                    <a:pt x="32196" y="190206"/>
                    <a:pt x="31315" y="188347"/>
                  </a:cubicBezTo>
                  <a:lnTo>
                    <a:pt x="39731" y="182736"/>
                  </a:lnTo>
                  <a:cubicBezTo>
                    <a:pt x="45440" y="186423"/>
                    <a:pt x="52094" y="188380"/>
                    <a:pt x="58814" y="188380"/>
                  </a:cubicBezTo>
                  <a:cubicBezTo>
                    <a:pt x="67523" y="188380"/>
                    <a:pt x="76200" y="184987"/>
                    <a:pt x="82463" y="178920"/>
                  </a:cubicBezTo>
                  <a:cubicBezTo>
                    <a:pt x="90618" y="170993"/>
                    <a:pt x="94631" y="159413"/>
                    <a:pt x="97338" y="148453"/>
                  </a:cubicBezTo>
                  <a:cubicBezTo>
                    <a:pt x="98936" y="155466"/>
                    <a:pt x="101839" y="164730"/>
                    <a:pt x="108527" y="164730"/>
                  </a:cubicBezTo>
                  <a:cubicBezTo>
                    <a:pt x="115214" y="164730"/>
                    <a:pt x="118117" y="155466"/>
                    <a:pt x="119715" y="148453"/>
                  </a:cubicBezTo>
                  <a:cubicBezTo>
                    <a:pt x="122423" y="159413"/>
                    <a:pt x="126435" y="170993"/>
                    <a:pt x="134622" y="178920"/>
                  </a:cubicBezTo>
                  <a:cubicBezTo>
                    <a:pt x="140885" y="185020"/>
                    <a:pt x="149530" y="188380"/>
                    <a:pt x="158239" y="188380"/>
                  </a:cubicBezTo>
                  <a:cubicBezTo>
                    <a:pt x="164959" y="188380"/>
                    <a:pt x="171613" y="186423"/>
                    <a:pt x="177322" y="182736"/>
                  </a:cubicBezTo>
                  <a:lnTo>
                    <a:pt x="185738" y="188347"/>
                  </a:lnTo>
                  <a:cubicBezTo>
                    <a:pt x="184857" y="190206"/>
                    <a:pt x="184368" y="192294"/>
                    <a:pt x="184368" y="194512"/>
                  </a:cubicBezTo>
                  <a:cubicBezTo>
                    <a:pt x="184368" y="202374"/>
                    <a:pt x="190761" y="208767"/>
                    <a:pt x="198623" y="208767"/>
                  </a:cubicBezTo>
                  <a:cubicBezTo>
                    <a:pt x="206517" y="208767"/>
                    <a:pt x="212910" y="202374"/>
                    <a:pt x="212910" y="194512"/>
                  </a:cubicBezTo>
                  <a:cubicBezTo>
                    <a:pt x="212910" y="186618"/>
                    <a:pt x="206517" y="180225"/>
                    <a:pt x="198623" y="180225"/>
                  </a:cubicBezTo>
                  <a:cubicBezTo>
                    <a:pt x="195948" y="180225"/>
                    <a:pt x="193436" y="180975"/>
                    <a:pt x="191316" y="182247"/>
                  </a:cubicBezTo>
                  <a:lnTo>
                    <a:pt x="183846" y="177289"/>
                  </a:lnTo>
                  <a:cubicBezTo>
                    <a:pt x="193762" y="166720"/>
                    <a:pt x="195948" y="151291"/>
                    <a:pt x="189326" y="137721"/>
                  </a:cubicBezTo>
                  <a:cubicBezTo>
                    <a:pt x="185901" y="130643"/>
                    <a:pt x="181138" y="125684"/>
                    <a:pt x="173603" y="123205"/>
                  </a:cubicBezTo>
                  <a:cubicBezTo>
                    <a:pt x="186749" y="120922"/>
                    <a:pt x="195295" y="117627"/>
                    <a:pt x="199764" y="113158"/>
                  </a:cubicBezTo>
                  <a:cubicBezTo>
                    <a:pt x="202504" y="110418"/>
                    <a:pt x="204886" y="107352"/>
                    <a:pt x="206810" y="104025"/>
                  </a:cubicBezTo>
                  <a:cubicBezTo>
                    <a:pt x="217053" y="86443"/>
                    <a:pt x="214182" y="64131"/>
                    <a:pt x="199764" y="49713"/>
                  </a:cubicBezTo>
                  <a:cubicBezTo>
                    <a:pt x="197807" y="47788"/>
                    <a:pt x="195719" y="46027"/>
                    <a:pt x="193501" y="44493"/>
                  </a:cubicBezTo>
                  <a:lnTo>
                    <a:pt x="197383" y="28477"/>
                  </a:lnTo>
                  <a:cubicBezTo>
                    <a:pt x="197775" y="28510"/>
                    <a:pt x="198199" y="28542"/>
                    <a:pt x="198623" y="28542"/>
                  </a:cubicBezTo>
                  <a:cubicBezTo>
                    <a:pt x="206517" y="28542"/>
                    <a:pt x="212910" y="22149"/>
                    <a:pt x="212910" y="14288"/>
                  </a:cubicBezTo>
                  <a:cubicBezTo>
                    <a:pt x="212910" y="6393"/>
                    <a:pt x="206517" y="0"/>
                    <a:pt x="198623" y="0"/>
                  </a:cubicBezTo>
                  <a:cubicBezTo>
                    <a:pt x="190761" y="0"/>
                    <a:pt x="184368" y="6393"/>
                    <a:pt x="184368" y="14288"/>
                  </a:cubicBezTo>
                  <a:cubicBezTo>
                    <a:pt x="184368" y="18756"/>
                    <a:pt x="186455" y="22801"/>
                    <a:pt x="189717" y="25411"/>
                  </a:cubicBezTo>
                  <a:lnTo>
                    <a:pt x="186097" y="40383"/>
                  </a:lnTo>
                  <a:cubicBezTo>
                    <a:pt x="180448" y="37885"/>
                    <a:pt x="174319" y="36583"/>
                    <a:pt x="168082" y="36583"/>
                  </a:cubicBezTo>
                  <a:cubicBezTo>
                    <a:pt x="165279" y="36583"/>
                    <a:pt x="162454" y="36846"/>
                    <a:pt x="159642" y="37382"/>
                  </a:cubicBezTo>
                  <a:cubicBezTo>
                    <a:pt x="150802" y="39079"/>
                    <a:pt x="142745" y="43319"/>
                    <a:pt x="136351" y="49713"/>
                  </a:cubicBezTo>
                  <a:cubicBezTo>
                    <a:pt x="131100" y="54997"/>
                    <a:pt x="126533" y="64229"/>
                    <a:pt x="122749" y="77244"/>
                  </a:cubicBezTo>
                  <a:cubicBezTo>
                    <a:pt x="121901" y="80277"/>
                    <a:pt x="121085" y="83344"/>
                    <a:pt x="120400" y="86443"/>
                  </a:cubicBezTo>
                  <a:cubicBezTo>
                    <a:pt x="120172" y="85334"/>
                    <a:pt x="119944" y="84224"/>
                    <a:pt x="119715" y="83181"/>
                  </a:cubicBezTo>
                  <a:cubicBezTo>
                    <a:pt x="118508" y="77961"/>
                    <a:pt x="116616" y="71470"/>
                    <a:pt x="112930" y="68502"/>
                  </a:cubicBezTo>
                  <a:cubicBezTo>
                    <a:pt x="114757" y="61521"/>
                    <a:pt x="123564" y="53986"/>
                    <a:pt x="127185" y="51442"/>
                  </a:cubicBezTo>
                  <a:cubicBezTo>
                    <a:pt x="129012" y="50169"/>
                    <a:pt x="129469" y="47625"/>
                    <a:pt x="128164" y="45766"/>
                  </a:cubicBezTo>
                  <a:cubicBezTo>
                    <a:pt x="127384" y="44646"/>
                    <a:pt x="126126" y="44041"/>
                    <a:pt x="124841" y="44041"/>
                  </a:cubicBezTo>
                  <a:cubicBezTo>
                    <a:pt x="124030" y="44041"/>
                    <a:pt x="123207" y="44282"/>
                    <a:pt x="122488" y="44787"/>
                  </a:cubicBezTo>
                  <a:cubicBezTo>
                    <a:pt x="121248" y="45635"/>
                    <a:pt x="113550" y="51213"/>
                    <a:pt x="108624" y="58748"/>
                  </a:cubicBezTo>
                  <a:cubicBezTo>
                    <a:pt x="103438" y="50626"/>
                    <a:pt x="94957" y="45015"/>
                    <a:pt x="94435" y="44689"/>
                  </a:cubicBezTo>
                  <a:cubicBezTo>
                    <a:pt x="93749" y="44251"/>
                    <a:pt x="92981" y="44041"/>
                    <a:pt x="92222" y="44041"/>
                  </a:cubicBezTo>
                  <a:cubicBezTo>
                    <a:pt x="90888" y="44041"/>
                    <a:pt x="89582" y="44690"/>
                    <a:pt x="88792" y="45896"/>
                  </a:cubicBezTo>
                  <a:cubicBezTo>
                    <a:pt x="87585" y="47788"/>
                    <a:pt x="88107" y="50300"/>
                    <a:pt x="89998" y="51539"/>
                  </a:cubicBezTo>
                  <a:cubicBezTo>
                    <a:pt x="93619" y="53888"/>
                    <a:pt x="102394" y="61097"/>
                    <a:pt x="104156" y="68469"/>
                  </a:cubicBezTo>
                  <a:cubicBezTo>
                    <a:pt x="100437" y="71438"/>
                    <a:pt x="98545" y="77961"/>
                    <a:pt x="97338" y="83181"/>
                  </a:cubicBezTo>
                  <a:cubicBezTo>
                    <a:pt x="97110" y="84224"/>
                    <a:pt x="96881" y="85334"/>
                    <a:pt x="96686" y="86443"/>
                  </a:cubicBezTo>
                  <a:cubicBezTo>
                    <a:pt x="96816" y="85595"/>
                    <a:pt x="92217" y="60771"/>
                    <a:pt x="80702" y="49713"/>
                  </a:cubicBezTo>
                  <a:cubicBezTo>
                    <a:pt x="74178" y="43482"/>
                    <a:pt x="66251" y="39079"/>
                    <a:pt x="57411" y="37382"/>
                  </a:cubicBezTo>
                  <a:cubicBezTo>
                    <a:pt x="54599" y="36846"/>
                    <a:pt x="51774" y="36583"/>
                    <a:pt x="48971" y="36583"/>
                  </a:cubicBezTo>
                  <a:cubicBezTo>
                    <a:pt x="42735" y="36583"/>
                    <a:pt x="36605" y="37885"/>
                    <a:pt x="30957" y="40383"/>
                  </a:cubicBezTo>
                  <a:lnTo>
                    <a:pt x="27336" y="25411"/>
                  </a:lnTo>
                  <a:cubicBezTo>
                    <a:pt x="30598" y="22801"/>
                    <a:pt x="32685" y="18756"/>
                    <a:pt x="32685" y="14288"/>
                  </a:cubicBezTo>
                  <a:cubicBezTo>
                    <a:pt x="32685" y="6393"/>
                    <a:pt x="26292" y="0"/>
                    <a:pt x="18431"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40"/>
            <p:cNvSpPr/>
            <p:nvPr/>
          </p:nvSpPr>
          <p:spPr>
            <a:xfrm>
              <a:off x="1802225" y="1737000"/>
              <a:ext cx="203900" cy="203900"/>
            </a:xfrm>
            <a:custGeom>
              <a:avLst/>
              <a:gdLst/>
              <a:ahLst/>
              <a:cxnLst/>
              <a:rect l="l" t="t" r="r" b="b"/>
              <a:pathLst>
                <a:path w="8156" h="8156" extrusionOk="0">
                  <a:moveTo>
                    <a:pt x="4078" y="0"/>
                  </a:moveTo>
                  <a:cubicBezTo>
                    <a:pt x="1828" y="0"/>
                    <a:pt x="1" y="1794"/>
                    <a:pt x="1" y="4078"/>
                  </a:cubicBezTo>
                  <a:cubicBezTo>
                    <a:pt x="1" y="6329"/>
                    <a:pt x="1828" y="8155"/>
                    <a:pt x="4078" y="8155"/>
                  </a:cubicBezTo>
                  <a:cubicBezTo>
                    <a:pt x="6329" y="8155"/>
                    <a:pt x="8156" y="6329"/>
                    <a:pt x="8156" y="4078"/>
                  </a:cubicBezTo>
                  <a:cubicBezTo>
                    <a:pt x="8156" y="1794"/>
                    <a:pt x="6329"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40"/>
            <p:cNvSpPr/>
            <p:nvPr/>
          </p:nvSpPr>
          <p:spPr>
            <a:xfrm>
              <a:off x="5594300" y="1737000"/>
              <a:ext cx="203900" cy="203900"/>
            </a:xfrm>
            <a:custGeom>
              <a:avLst/>
              <a:gdLst/>
              <a:ahLst/>
              <a:cxnLst/>
              <a:rect l="l" t="t" r="r" b="b"/>
              <a:pathLst>
                <a:path w="8156" h="8156" extrusionOk="0">
                  <a:moveTo>
                    <a:pt x="4078" y="0"/>
                  </a:moveTo>
                  <a:cubicBezTo>
                    <a:pt x="1827" y="0"/>
                    <a:pt x="0" y="1794"/>
                    <a:pt x="0" y="4078"/>
                  </a:cubicBezTo>
                  <a:cubicBezTo>
                    <a:pt x="0" y="6329"/>
                    <a:pt x="1827" y="8155"/>
                    <a:pt x="4078" y="8155"/>
                  </a:cubicBezTo>
                  <a:cubicBezTo>
                    <a:pt x="6329" y="8155"/>
                    <a:pt x="8155" y="6329"/>
                    <a:pt x="8155" y="4078"/>
                  </a:cubicBezTo>
                  <a:cubicBezTo>
                    <a:pt x="8155" y="1794"/>
                    <a:pt x="6329"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0"/>
            <p:cNvSpPr/>
            <p:nvPr/>
          </p:nvSpPr>
          <p:spPr>
            <a:xfrm>
              <a:off x="2434250" y="4213650"/>
              <a:ext cx="203900" cy="203900"/>
            </a:xfrm>
            <a:custGeom>
              <a:avLst/>
              <a:gdLst/>
              <a:ahLst/>
              <a:cxnLst/>
              <a:rect l="l" t="t" r="r" b="b"/>
              <a:pathLst>
                <a:path w="8156" h="8156" extrusionOk="0">
                  <a:moveTo>
                    <a:pt x="4078" y="1"/>
                  </a:moveTo>
                  <a:cubicBezTo>
                    <a:pt x="1827" y="1"/>
                    <a:pt x="0" y="1828"/>
                    <a:pt x="0" y="4078"/>
                  </a:cubicBezTo>
                  <a:cubicBezTo>
                    <a:pt x="0" y="6329"/>
                    <a:pt x="1827" y="8156"/>
                    <a:pt x="4078" y="8156"/>
                  </a:cubicBezTo>
                  <a:cubicBezTo>
                    <a:pt x="6329" y="8156"/>
                    <a:pt x="8155" y="6329"/>
                    <a:pt x="8155" y="4078"/>
                  </a:cubicBezTo>
                  <a:cubicBezTo>
                    <a:pt x="8155" y="1828"/>
                    <a:pt x="6329"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40"/>
            <p:cNvSpPr/>
            <p:nvPr/>
          </p:nvSpPr>
          <p:spPr>
            <a:xfrm>
              <a:off x="4962275" y="4213650"/>
              <a:ext cx="203900" cy="203900"/>
            </a:xfrm>
            <a:custGeom>
              <a:avLst/>
              <a:gdLst/>
              <a:ahLst/>
              <a:cxnLst/>
              <a:rect l="l" t="t" r="r" b="b"/>
              <a:pathLst>
                <a:path w="8156" h="8156" extrusionOk="0">
                  <a:moveTo>
                    <a:pt x="4078" y="1"/>
                  </a:moveTo>
                  <a:cubicBezTo>
                    <a:pt x="1828" y="1"/>
                    <a:pt x="1" y="1828"/>
                    <a:pt x="1" y="4078"/>
                  </a:cubicBezTo>
                  <a:cubicBezTo>
                    <a:pt x="1" y="6329"/>
                    <a:pt x="1828" y="8156"/>
                    <a:pt x="4078" y="8156"/>
                  </a:cubicBezTo>
                  <a:cubicBezTo>
                    <a:pt x="6329" y="8156"/>
                    <a:pt x="8156" y="6329"/>
                    <a:pt x="8156" y="4078"/>
                  </a:cubicBezTo>
                  <a:cubicBezTo>
                    <a:pt x="8156" y="1828"/>
                    <a:pt x="6329"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 name="Google Shape;567;p40"/>
          <p:cNvSpPr txBox="1"/>
          <p:nvPr>
            <p:ph type="ctrTitle"/>
          </p:nvPr>
        </p:nvSpPr>
        <p:spPr>
          <a:xfrm>
            <a:off x="4506338" y="2154093"/>
            <a:ext cx="2463300" cy="25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1100" b="1" dirty="0">
                <a:solidFill>
                  <a:srgbClr val="1E497C"/>
                </a:solidFill>
                <a:latin typeface="思源黑体" panose="020B0500000000000000" pitchFamily="34" charset="-122"/>
                <a:ea typeface="思源黑体" panose="020B0500000000000000" pitchFamily="34" charset="-122"/>
                <a:sym typeface="+mn-ea"/>
              </a:rPr>
              <a:t>Echarts</a:t>
            </a:r>
            <a:endParaRPr sz="1000">
              <a:latin typeface="Zilla Slab Light"/>
              <a:ea typeface="Zilla Slab Light"/>
              <a:cs typeface="Zilla Slab Light"/>
              <a:sym typeface="Zilla Slab Light"/>
            </a:endParaRPr>
          </a:p>
        </p:txBody>
      </p:sp>
      <p:sp>
        <p:nvSpPr>
          <p:cNvPr id="568" name="Google Shape;568;p40"/>
          <p:cNvSpPr txBox="1"/>
          <p:nvPr>
            <p:ph type="ctrTitle"/>
          </p:nvPr>
        </p:nvSpPr>
        <p:spPr>
          <a:xfrm>
            <a:off x="4506595" y="1784350"/>
            <a:ext cx="2408555" cy="318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1" dirty="0">
                <a:solidFill>
                  <a:srgbClr val="1E497C"/>
                </a:solidFill>
                <a:latin typeface="思源黑体" panose="020B0500000000000000" pitchFamily="34" charset="-122"/>
                <a:ea typeface="思源黑体" panose="020B0500000000000000" pitchFamily="34" charset="-122"/>
                <a:sym typeface="+mn-ea"/>
              </a:rPr>
              <a:t>Mock</a:t>
            </a:r>
            <a:endParaRPr sz="1000">
              <a:latin typeface="Zilla Slab Light"/>
              <a:ea typeface="Zilla Slab Light"/>
              <a:cs typeface="Zilla Slab Light"/>
              <a:sym typeface="Zilla Slab Light"/>
            </a:endParaRPr>
          </a:p>
        </p:txBody>
      </p:sp>
      <p:sp>
        <p:nvSpPr>
          <p:cNvPr id="569" name="Google Shape;569;p40"/>
          <p:cNvSpPr txBox="1"/>
          <p:nvPr>
            <p:ph type="ctrTitle"/>
          </p:nvPr>
        </p:nvSpPr>
        <p:spPr>
          <a:xfrm>
            <a:off x="4506338" y="1408977"/>
            <a:ext cx="2463300" cy="25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1100" b="1" dirty="0">
                <a:solidFill>
                  <a:srgbClr val="1E497C"/>
                </a:solidFill>
                <a:latin typeface="思源黑体" panose="020B0500000000000000" pitchFamily="34" charset="-122"/>
                <a:ea typeface="思源黑体" panose="020B0500000000000000" pitchFamily="34" charset="-122"/>
                <a:sym typeface="+mn-ea"/>
              </a:rPr>
              <a:t>Element-UI</a:t>
            </a:r>
            <a:endParaRPr sz="1000">
              <a:latin typeface="Zilla Slab Light"/>
              <a:ea typeface="Zilla Slab Light"/>
              <a:cs typeface="Zilla Slab Light"/>
              <a:sym typeface="Zilla Slab Light"/>
            </a:endParaRPr>
          </a:p>
        </p:txBody>
      </p:sp>
      <p:sp>
        <p:nvSpPr>
          <p:cNvPr id="570" name="Google Shape;570;p40"/>
          <p:cNvSpPr/>
          <p:nvPr/>
        </p:nvSpPr>
        <p:spPr>
          <a:xfrm rot="5400000" flipH="1">
            <a:off x="4591536" y="2660691"/>
            <a:ext cx="520200" cy="520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40"/>
          <p:cNvSpPr/>
          <p:nvPr/>
        </p:nvSpPr>
        <p:spPr>
          <a:xfrm rot="5400000" flipH="1">
            <a:off x="4591536" y="3298166"/>
            <a:ext cx="520200" cy="520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40"/>
          <p:cNvSpPr/>
          <p:nvPr/>
        </p:nvSpPr>
        <p:spPr>
          <a:xfrm rot="-5400000">
            <a:off x="5242826" y="350702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40"/>
          <p:cNvSpPr/>
          <p:nvPr/>
        </p:nvSpPr>
        <p:spPr>
          <a:xfrm rot="-5400000">
            <a:off x="5422221" y="350702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40"/>
          <p:cNvSpPr/>
          <p:nvPr/>
        </p:nvSpPr>
        <p:spPr>
          <a:xfrm rot="-5400000">
            <a:off x="5601616" y="350702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40"/>
          <p:cNvSpPr/>
          <p:nvPr/>
        </p:nvSpPr>
        <p:spPr>
          <a:xfrm rot="5400000" flipH="1">
            <a:off x="6353611" y="2660691"/>
            <a:ext cx="520200" cy="520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40"/>
          <p:cNvSpPr/>
          <p:nvPr/>
        </p:nvSpPr>
        <p:spPr>
          <a:xfrm rot="5400000" flipH="1">
            <a:off x="6353611" y="3298166"/>
            <a:ext cx="520200" cy="520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7" name="Google Shape;577;p40"/>
          <p:cNvGrpSpPr/>
          <p:nvPr/>
        </p:nvGrpSpPr>
        <p:grpSpPr>
          <a:xfrm>
            <a:off x="4682760" y="3421810"/>
            <a:ext cx="337751" cy="311390"/>
            <a:chOff x="1190625" y="442150"/>
            <a:chExt cx="5228350" cy="4820275"/>
          </a:xfrm>
        </p:grpSpPr>
        <p:sp>
          <p:nvSpPr>
            <p:cNvPr id="578" name="Google Shape;578;p40"/>
            <p:cNvSpPr/>
            <p:nvPr/>
          </p:nvSpPr>
          <p:spPr>
            <a:xfrm>
              <a:off x="1190625" y="442150"/>
              <a:ext cx="5228350" cy="4820275"/>
            </a:xfrm>
            <a:custGeom>
              <a:avLst/>
              <a:gdLst/>
              <a:ahLst/>
              <a:cxnLst/>
              <a:rect l="l" t="t" r="r" b="b"/>
              <a:pathLst>
                <a:path w="209134" h="192811" extrusionOk="0">
                  <a:moveTo>
                    <a:pt x="158890" y="100486"/>
                  </a:moveTo>
                  <a:cubicBezTo>
                    <a:pt x="182100" y="100486"/>
                    <a:pt x="200972" y="119358"/>
                    <a:pt x="200972" y="142568"/>
                  </a:cubicBezTo>
                  <a:cubicBezTo>
                    <a:pt x="200972" y="165778"/>
                    <a:pt x="182100" y="184650"/>
                    <a:pt x="158890" y="184650"/>
                  </a:cubicBezTo>
                  <a:cubicBezTo>
                    <a:pt x="135705" y="184650"/>
                    <a:pt x="116833" y="165778"/>
                    <a:pt x="116833" y="142568"/>
                  </a:cubicBezTo>
                  <a:cubicBezTo>
                    <a:pt x="116833" y="119358"/>
                    <a:pt x="135705" y="100486"/>
                    <a:pt x="158890" y="100486"/>
                  </a:cubicBezTo>
                  <a:close/>
                  <a:moveTo>
                    <a:pt x="62277" y="0"/>
                  </a:moveTo>
                  <a:cubicBezTo>
                    <a:pt x="52424" y="0"/>
                    <a:pt x="42596" y="2574"/>
                    <a:pt x="33871" y="7427"/>
                  </a:cubicBezTo>
                  <a:cubicBezTo>
                    <a:pt x="31910" y="8529"/>
                    <a:pt x="31200" y="11005"/>
                    <a:pt x="32303" y="12966"/>
                  </a:cubicBezTo>
                  <a:cubicBezTo>
                    <a:pt x="33037" y="14317"/>
                    <a:pt x="34430" y="15078"/>
                    <a:pt x="35863" y="15078"/>
                  </a:cubicBezTo>
                  <a:cubicBezTo>
                    <a:pt x="36535" y="15078"/>
                    <a:pt x="37216" y="14911"/>
                    <a:pt x="37842" y="14559"/>
                  </a:cubicBezTo>
                  <a:cubicBezTo>
                    <a:pt x="45464" y="10319"/>
                    <a:pt x="53674" y="8186"/>
                    <a:pt x="62277" y="8186"/>
                  </a:cubicBezTo>
                  <a:cubicBezTo>
                    <a:pt x="77252" y="8186"/>
                    <a:pt x="91173" y="14730"/>
                    <a:pt x="101491" y="26617"/>
                  </a:cubicBezTo>
                  <a:cubicBezTo>
                    <a:pt x="102251" y="27499"/>
                    <a:pt x="103378" y="28014"/>
                    <a:pt x="104579" y="28014"/>
                  </a:cubicBezTo>
                  <a:cubicBezTo>
                    <a:pt x="105755" y="28014"/>
                    <a:pt x="106883" y="27499"/>
                    <a:pt x="107667" y="26617"/>
                  </a:cubicBezTo>
                  <a:cubicBezTo>
                    <a:pt x="117985" y="14730"/>
                    <a:pt x="131906" y="8186"/>
                    <a:pt x="146857" y="8186"/>
                  </a:cubicBezTo>
                  <a:cubicBezTo>
                    <a:pt x="176684" y="8186"/>
                    <a:pt x="200972" y="34778"/>
                    <a:pt x="200972" y="67498"/>
                  </a:cubicBezTo>
                  <a:cubicBezTo>
                    <a:pt x="200972" y="77081"/>
                    <a:pt x="196634" y="88575"/>
                    <a:pt x="188080" y="101687"/>
                  </a:cubicBezTo>
                  <a:cubicBezTo>
                    <a:pt x="179845" y="95805"/>
                    <a:pt x="169772" y="92325"/>
                    <a:pt x="158890" y="92325"/>
                  </a:cubicBezTo>
                  <a:cubicBezTo>
                    <a:pt x="131195" y="92325"/>
                    <a:pt x="108647" y="114873"/>
                    <a:pt x="108647" y="142568"/>
                  </a:cubicBezTo>
                  <a:cubicBezTo>
                    <a:pt x="108647" y="153866"/>
                    <a:pt x="112397" y="164307"/>
                    <a:pt x="118720" y="172689"/>
                  </a:cubicBezTo>
                  <a:cubicBezTo>
                    <a:pt x="112397" y="177787"/>
                    <a:pt x="107348" y="181586"/>
                    <a:pt x="104579" y="183645"/>
                  </a:cubicBezTo>
                  <a:cubicBezTo>
                    <a:pt x="97741" y="178571"/>
                    <a:pt x="77301" y="162959"/>
                    <a:pt x="57105" y="143499"/>
                  </a:cubicBezTo>
                  <a:cubicBezTo>
                    <a:pt x="25097" y="112692"/>
                    <a:pt x="8161" y="86394"/>
                    <a:pt x="8161" y="67498"/>
                  </a:cubicBezTo>
                  <a:cubicBezTo>
                    <a:pt x="8161" y="56371"/>
                    <a:pt x="11004" y="45538"/>
                    <a:pt x="16347" y="36151"/>
                  </a:cubicBezTo>
                  <a:cubicBezTo>
                    <a:pt x="17450" y="34190"/>
                    <a:pt x="16764" y="31690"/>
                    <a:pt x="14803" y="30587"/>
                  </a:cubicBezTo>
                  <a:cubicBezTo>
                    <a:pt x="14163" y="30219"/>
                    <a:pt x="13465" y="30044"/>
                    <a:pt x="12777" y="30044"/>
                  </a:cubicBezTo>
                  <a:cubicBezTo>
                    <a:pt x="11358" y="30044"/>
                    <a:pt x="9982" y="30787"/>
                    <a:pt x="9240" y="32107"/>
                  </a:cubicBezTo>
                  <a:cubicBezTo>
                    <a:pt x="3186" y="42719"/>
                    <a:pt x="0" y="54974"/>
                    <a:pt x="0" y="67498"/>
                  </a:cubicBezTo>
                  <a:cubicBezTo>
                    <a:pt x="0" y="88992"/>
                    <a:pt x="17328" y="116564"/>
                    <a:pt x="51493" y="149455"/>
                  </a:cubicBezTo>
                  <a:cubicBezTo>
                    <a:pt x="76541" y="173547"/>
                    <a:pt x="101932" y="191855"/>
                    <a:pt x="102177" y="192051"/>
                  </a:cubicBezTo>
                  <a:cubicBezTo>
                    <a:pt x="102912" y="192566"/>
                    <a:pt x="103746" y="192811"/>
                    <a:pt x="104579" y="192811"/>
                  </a:cubicBezTo>
                  <a:cubicBezTo>
                    <a:pt x="105412" y="192811"/>
                    <a:pt x="106246" y="192566"/>
                    <a:pt x="106956" y="192051"/>
                  </a:cubicBezTo>
                  <a:cubicBezTo>
                    <a:pt x="107250" y="191831"/>
                    <a:pt x="114064" y="186929"/>
                    <a:pt x="124137" y="178816"/>
                  </a:cubicBezTo>
                  <a:cubicBezTo>
                    <a:pt x="133181" y="187468"/>
                    <a:pt x="145435" y="192811"/>
                    <a:pt x="158890" y="192811"/>
                  </a:cubicBezTo>
                  <a:cubicBezTo>
                    <a:pt x="186610" y="192811"/>
                    <a:pt x="209133" y="170263"/>
                    <a:pt x="209133" y="142568"/>
                  </a:cubicBezTo>
                  <a:cubicBezTo>
                    <a:pt x="209133" y="128696"/>
                    <a:pt x="203496" y="116123"/>
                    <a:pt x="194355" y="107006"/>
                  </a:cubicBezTo>
                  <a:cubicBezTo>
                    <a:pt x="204158" y="92202"/>
                    <a:pt x="209133" y="78919"/>
                    <a:pt x="209133" y="67498"/>
                  </a:cubicBezTo>
                  <a:cubicBezTo>
                    <a:pt x="209133" y="30293"/>
                    <a:pt x="181193" y="0"/>
                    <a:pt x="146857" y="0"/>
                  </a:cubicBezTo>
                  <a:cubicBezTo>
                    <a:pt x="131195" y="0"/>
                    <a:pt x="116025" y="6495"/>
                    <a:pt x="104579" y="17941"/>
                  </a:cubicBezTo>
                  <a:cubicBezTo>
                    <a:pt x="93109" y="6495"/>
                    <a:pt x="77938" y="0"/>
                    <a:pt x="622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40"/>
            <p:cNvSpPr/>
            <p:nvPr/>
          </p:nvSpPr>
          <p:spPr>
            <a:xfrm>
              <a:off x="4448450" y="3291300"/>
              <a:ext cx="1429500" cy="1430100"/>
            </a:xfrm>
            <a:custGeom>
              <a:avLst/>
              <a:gdLst/>
              <a:ahLst/>
              <a:cxnLst/>
              <a:rect l="l" t="t" r="r" b="b"/>
              <a:pathLst>
                <a:path w="57180" h="57204" extrusionOk="0">
                  <a:moveTo>
                    <a:pt x="32670" y="8186"/>
                  </a:moveTo>
                  <a:lnTo>
                    <a:pt x="32670" y="20441"/>
                  </a:lnTo>
                  <a:cubicBezTo>
                    <a:pt x="32670" y="22695"/>
                    <a:pt x="34508" y="24509"/>
                    <a:pt x="36763" y="24509"/>
                  </a:cubicBezTo>
                  <a:lnTo>
                    <a:pt x="49018" y="24509"/>
                  </a:lnTo>
                  <a:lnTo>
                    <a:pt x="49018" y="32695"/>
                  </a:lnTo>
                  <a:lnTo>
                    <a:pt x="36763" y="32695"/>
                  </a:lnTo>
                  <a:cubicBezTo>
                    <a:pt x="34508" y="32695"/>
                    <a:pt x="32670" y="34509"/>
                    <a:pt x="32670" y="36763"/>
                  </a:cubicBezTo>
                  <a:lnTo>
                    <a:pt x="32670" y="49018"/>
                  </a:lnTo>
                  <a:lnTo>
                    <a:pt x="24509" y="49018"/>
                  </a:lnTo>
                  <a:lnTo>
                    <a:pt x="24509" y="36763"/>
                  </a:lnTo>
                  <a:cubicBezTo>
                    <a:pt x="24509" y="34509"/>
                    <a:pt x="22671" y="32695"/>
                    <a:pt x="20416" y="32695"/>
                  </a:cubicBezTo>
                  <a:lnTo>
                    <a:pt x="8162" y="32695"/>
                  </a:lnTo>
                  <a:lnTo>
                    <a:pt x="8162" y="24509"/>
                  </a:lnTo>
                  <a:lnTo>
                    <a:pt x="20416" y="24509"/>
                  </a:lnTo>
                  <a:cubicBezTo>
                    <a:pt x="22671" y="24509"/>
                    <a:pt x="24509" y="22695"/>
                    <a:pt x="24509" y="20441"/>
                  </a:cubicBezTo>
                  <a:lnTo>
                    <a:pt x="24509" y="8186"/>
                  </a:lnTo>
                  <a:close/>
                  <a:moveTo>
                    <a:pt x="20416" y="0"/>
                  </a:moveTo>
                  <a:cubicBezTo>
                    <a:pt x="18161" y="0"/>
                    <a:pt x="16323" y="1838"/>
                    <a:pt x="16323" y="4093"/>
                  </a:cubicBezTo>
                  <a:lnTo>
                    <a:pt x="16323" y="16348"/>
                  </a:lnTo>
                  <a:lnTo>
                    <a:pt x="4069" y="16348"/>
                  </a:lnTo>
                  <a:cubicBezTo>
                    <a:pt x="1814" y="16348"/>
                    <a:pt x="0" y="18186"/>
                    <a:pt x="0" y="20441"/>
                  </a:cubicBezTo>
                  <a:lnTo>
                    <a:pt x="0" y="36763"/>
                  </a:lnTo>
                  <a:cubicBezTo>
                    <a:pt x="0" y="39018"/>
                    <a:pt x="1814" y="40856"/>
                    <a:pt x="4069" y="40856"/>
                  </a:cubicBezTo>
                  <a:lnTo>
                    <a:pt x="16323" y="40856"/>
                  </a:lnTo>
                  <a:lnTo>
                    <a:pt x="16323" y="53111"/>
                  </a:lnTo>
                  <a:cubicBezTo>
                    <a:pt x="16323" y="55366"/>
                    <a:pt x="18161" y="57204"/>
                    <a:pt x="20416" y="57204"/>
                  </a:cubicBezTo>
                  <a:lnTo>
                    <a:pt x="36763" y="57204"/>
                  </a:lnTo>
                  <a:cubicBezTo>
                    <a:pt x="39018" y="57204"/>
                    <a:pt x="40832" y="55366"/>
                    <a:pt x="40832" y="53111"/>
                  </a:cubicBezTo>
                  <a:lnTo>
                    <a:pt x="40832" y="40856"/>
                  </a:lnTo>
                  <a:lnTo>
                    <a:pt x="53086" y="40856"/>
                  </a:lnTo>
                  <a:cubicBezTo>
                    <a:pt x="55341" y="40856"/>
                    <a:pt x="57179" y="39018"/>
                    <a:pt x="57179" y="36763"/>
                  </a:cubicBezTo>
                  <a:lnTo>
                    <a:pt x="57179" y="20441"/>
                  </a:lnTo>
                  <a:cubicBezTo>
                    <a:pt x="57179" y="18186"/>
                    <a:pt x="55341" y="16348"/>
                    <a:pt x="53086" y="16348"/>
                  </a:cubicBezTo>
                  <a:lnTo>
                    <a:pt x="40832" y="16348"/>
                  </a:lnTo>
                  <a:lnTo>
                    <a:pt x="40832" y="4093"/>
                  </a:lnTo>
                  <a:cubicBezTo>
                    <a:pt x="40832" y="1838"/>
                    <a:pt x="39018" y="0"/>
                    <a:pt x="3676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40"/>
            <p:cNvSpPr/>
            <p:nvPr/>
          </p:nvSpPr>
          <p:spPr>
            <a:xfrm>
              <a:off x="1656900" y="864300"/>
              <a:ext cx="204675" cy="204675"/>
            </a:xfrm>
            <a:custGeom>
              <a:avLst/>
              <a:gdLst/>
              <a:ahLst/>
              <a:cxnLst/>
              <a:rect l="l" t="t" r="r" b="b"/>
              <a:pathLst>
                <a:path w="8187" h="8187" extrusionOk="0">
                  <a:moveTo>
                    <a:pt x="4093" y="1"/>
                  </a:moveTo>
                  <a:cubicBezTo>
                    <a:pt x="3015" y="1"/>
                    <a:pt x="1961" y="442"/>
                    <a:pt x="1201" y="1202"/>
                  </a:cubicBezTo>
                  <a:cubicBezTo>
                    <a:pt x="441" y="1962"/>
                    <a:pt x="0" y="3016"/>
                    <a:pt x="0" y="4094"/>
                  </a:cubicBezTo>
                  <a:cubicBezTo>
                    <a:pt x="0" y="5172"/>
                    <a:pt x="441" y="6226"/>
                    <a:pt x="1201" y="6986"/>
                  </a:cubicBezTo>
                  <a:cubicBezTo>
                    <a:pt x="1961" y="7746"/>
                    <a:pt x="3015" y="8187"/>
                    <a:pt x="4093" y="8187"/>
                  </a:cubicBezTo>
                  <a:cubicBezTo>
                    <a:pt x="5172" y="8187"/>
                    <a:pt x="6225" y="7746"/>
                    <a:pt x="6985" y="6986"/>
                  </a:cubicBezTo>
                  <a:cubicBezTo>
                    <a:pt x="7745" y="6226"/>
                    <a:pt x="8186" y="5172"/>
                    <a:pt x="8186" y="4094"/>
                  </a:cubicBezTo>
                  <a:cubicBezTo>
                    <a:pt x="8186" y="3016"/>
                    <a:pt x="7745" y="1962"/>
                    <a:pt x="6985" y="1202"/>
                  </a:cubicBezTo>
                  <a:cubicBezTo>
                    <a:pt x="6225" y="442"/>
                    <a:pt x="5172" y="1"/>
                    <a:pt x="4093"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1" name="Google Shape;581;p40"/>
          <p:cNvGrpSpPr/>
          <p:nvPr/>
        </p:nvGrpSpPr>
        <p:grpSpPr>
          <a:xfrm>
            <a:off x="4690852" y="2744009"/>
            <a:ext cx="321544" cy="321544"/>
            <a:chOff x="1190625" y="238125"/>
            <a:chExt cx="5228350" cy="5228350"/>
          </a:xfrm>
        </p:grpSpPr>
        <p:sp>
          <p:nvSpPr>
            <p:cNvPr id="582" name="Google Shape;582;p40"/>
            <p:cNvSpPr/>
            <p:nvPr/>
          </p:nvSpPr>
          <p:spPr>
            <a:xfrm>
              <a:off x="1190625" y="238125"/>
              <a:ext cx="2444150" cy="5228350"/>
            </a:xfrm>
            <a:custGeom>
              <a:avLst/>
              <a:gdLst/>
              <a:ahLst/>
              <a:cxnLst/>
              <a:rect l="l" t="t" r="r" b="b"/>
              <a:pathLst>
                <a:path w="97766" h="209134" extrusionOk="0">
                  <a:moveTo>
                    <a:pt x="48870" y="6176"/>
                  </a:moveTo>
                  <a:cubicBezTo>
                    <a:pt x="56738" y="6176"/>
                    <a:pt x="63110" y="12573"/>
                    <a:pt x="63110" y="20416"/>
                  </a:cubicBezTo>
                  <a:lnTo>
                    <a:pt x="63110" y="26617"/>
                  </a:lnTo>
                  <a:cubicBezTo>
                    <a:pt x="63110" y="34459"/>
                    <a:pt x="56738" y="40832"/>
                    <a:pt x="48870" y="40832"/>
                  </a:cubicBezTo>
                  <a:cubicBezTo>
                    <a:pt x="41028" y="40832"/>
                    <a:pt x="34655" y="34459"/>
                    <a:pt x="34655" y="26617"/>
                  </a:cubicBezTo>
                  <a:lnTo>
                    <a:pt x="34655" y="20416"/>
                  </a:lnTo>
                  <a:cubicBezTo>
                    <a:pt x="34655" y="12573"/>
                    <a:pt x="41028" y="6176"/>
                    <a:pt x="48870" y="6176"/>
                  </a:cubicBezTo>
                  <a:close/>
                  <a:moveTo>
                    <a:pt x="55365" y="47032"/>
                  </a:moveTo>
                  <a:lnTo>
                    <a:pt x="58380" y="48062"/>
                  </a:lnTo>
                  <a:lnTo>
                    <a:pt x="48870" y="64556"/>
                  </a:lnTo>
                  <a:lnTo>
                    <a:pt x="39386" y="48062"/>
                  </a:lnTo>
                  <a:lnTo>
                    <a:pt x="42400" y="47032"/>
                  </a:lnTo>
                  <a:close/>
                  <a:moveTo>
                    <a:pt x="64336" y="50145"/>
                  </a:moveTo>
                  <a:lnTo>
                    <a:pt x="67938" y="51395"/>
                  </a:lnTo>
                  <a:cubicBezTo>
                    <a:pt x="76663" y="54409"/>
                    <a:pt x="82497" y="62644"/>
                    <a:pt x="82497" y="71860"/>
                  </a:cubicBezTo>
                  <a:lnTo>
                    <a:pt x="82497" y="80854"/>
                  </a:lnTo>
                  <a:lnTo>
                    <a:pt x="15269" y="80854"/>
                  </a:lnTo>
                  <a:lnTo>
                    <a:pt x="15269" y="71860"/>
                  </a:lnTo>
                  <a:cubicBezTo>
                    <a:pt x="15269" y="62644"/>
                    <a:pt x="21102" y="54409"/>
                    <a:pt x="29827" y="51395"/>
                  </a:cubicBezTo>
                  <a:lnTo>
                    <a:pt x="33430" y="50145"/>
                  </a:lnTo>
                  <a:lnTo>
                    <a:pt x="46199" y="72301"/>
                  </a:lnTo>
                  <a:cubicBezTo>
                    <a:pt x="46763" y="73257"/>
                    <a:pt x="47768" y="73845"/>
                    <a:pt x="48870" y="73845"/>
                  </a:cubicBezTo>
                  <a:cubicBezTo>
                    <a:pt x="49998" y="73845"/>
                    <a:pt x="51003" y="73257"/>
                    <a:pt x="51566" y="72301"/>
                  </a:cubicBezTo>
                  <a:lnTo>
                    <a:pt x="64336" y="50145"/>
                  </a:lnTo>
                  <a:close/>
                  <a:moveTo>
                    <a:pt x="91565" y="87031"/>
                  </a:moveTo>
                  <a:lnTo>
                    <a:pt x="91565" y="95707"/>
                  </a:lnTo>
                  <a:lnTo>
                    <a:pt x="6176" y="95707"/>
                  </a:lnTo>
                  <a:lnTo>
                    <a:pt x="6176" y="87031"/>
                  </a:lnTo>
                  <a:close/>
                  <a:moveTo>
                    <a:pt x="48870" y="0"/>
                  </a:moveTo>
                  <a:cubicBezTo>
                    <a:pt x="37621" y="0"/>
                    <a:pt x="28455" y="9166"/>
                    <a:pt x="28455" y="20416"/>
                  </a:cubicBezTo>
                  <a:lnTo>
                    <a:pt x="28455" y="26617"/>
                  </a:lnTo>
                  <a:cubicBezTo>
                    <a:pt x="28455" y="33087"/>
                    <a:pt x="31494" y="38871"/>
                    <a:pt x="36224" y="42621"/>
                  </a:cubicBezTo>
                  <a:lnTo>
                    <a:pt x="27793" y="45537"/>
                  </a:lnTo>
                  <a:cubicBezTo>
                    <a:pt x="16592" y="49434"/>
                    <a:pt x="9068" y="59997"/>
                    <a:pt x="9068" y="71860"/>
                  </a:cubicBezTo>
                  <a:lnTo>
                    <a:pt x="9068" y="80854"/>
                  </a:lnTo>
                  <a:lnTo>
                    <a:pt x="3088" y="80854"/>
                  </a:lnTo>
                  <a:cubicBezTo>
                    <a:pt x="1397" y="80854"/>
                    <a:pt x="0" y="82227"/>
                    <a:pt x="0" y="83943"/>
                  </a:cubicBezTo>
                  <a:lnTo>
                    <a:pt x="0" y="98795"/>
                  </a:lnTo>
                  <a:cubicBezTo>
                    <a:pt x="0" y="100510"/>
                    <a:pt x="1397" y="101883"/>
                    <a:pt x="3088" y="101883"/>
                  </a:cubicBezTo>
                  <a:lnTo>
                    <a:pt x="6299" y="101883"/>
                  </a:lnTo>
                  <a:lnTo>
                    <a:pt x="6593" y="109922"/>
                  </a:lnTo>
                  <a:cubicBezTo>
                    <a:pt x="6664" y="111569"/>
                    <a:pt x="8015" y="112890"/>
                    <a:pt x="9670" y="112890"/>
                  </a:cubicBezTo>
                  <a:cubicBezTo>
                    <a:pt x="9714" y="112890"/>
                    <a:pt x="9759" y="112889"/>
                    <a:pt x="9804" y="112887"/>
                  </a:cubicBezTo>
                  <a:cubicBezTo>
                    <a:pt x="11519" y="112814"/>
                    <a:pt x="12843" y="111392"/>
                    <a:pt x="12769" y="109677"/>
                  </a:cubicBezTo>
                  <a:lnTo>
                    <a:pt x="12499" y="101883"/>
                  </a:lnTo>
                  <a:lnTo>
                    <a:pt x="85266" y="101883"/>
                  </a:lnTo>
                  <a:lnTo>
                    <a:pt x="81394" y="202957"/>
                  </a:lnTo>
                  <a:lnTo>
                    <a:pt x="16372" y="202957"/>
                  </a:lnTo>
                  <a:lnTo>
                    <a:pt x="13357" y="124137"/>
                  </a:lnTo>
                  <a:cubicBezTo>
                    <a:pt x="13285" y="122476"/>
                    <a:pt x="11913" y="121170"/>
                    <a:pt x="10239" y="121170"/>
                  </a:cubicBezTo>
                  <a:cubicBezTo>
                    <a:pt x="10208" y="121170"/>
                    <a:pt x="10177" y="121170"/>
                    <a:pt x="10147" y="121171"/>
                  </a:cubicBezTo>
                  <a:cubicBezTo>
                    <a:pt x="8431" y="121245"/>
                    <a:pt x="7108" y="122691"/>
                    <a:pt x="7181" y="124382"/>
                  </a:cubicBezTo>
                  <a:lnTo>
                    <a:pt x="10318" y="206168"/>
                  </a:lnTo>
                  <a:cubicBezTo>
                    <a:pt x="10367" y="207834"/>
                    <a:pt x="11740" y="209133"/>
                    <a:pt x="13406" y="209133"/>
                  </a:cubicBezTo>
                  <a:lnTo>
                    <a:pt x="84359" y="209133"/>
                  </a:lnTo>
                  <a:cubicBezTo>
                    <a:pt x="86026" y="209133"/>
                    <a:pt x="87374" y="207834"/>
                    <a:pt x="87447" y="206168"/>
                  </a:cubicBezTo>
                  <a:lnTo>
                    <a:pt x="91467" y="101883"/>
                  </a:lnTo>
                  <a:lnTo>
                    <a:pt x="94677" y="101883"/>
                  </a:lnTo>
                  <a:cubicBezTo>
                    <a:pt x="96368" y="101883"/>
                    <a:pt x="97765" y="100510"/>
                    <a:pt x="97765" y="98795"/>
                  </a:cubicBezTo>
                  <a:lnTo>
                    <a:pt x="97765" y="83943"/>
                  </a:lnTo>
                  <a:cubicBezTo>
                    <a:pt x="97765" y="82227"/>
                    <a:pt x="96368" y="80854"/>
                    <a:pt x="94677" y="80854"/>
                  </a:cubicBezTo>
                  <a:lnTo>
                    <a:pt x="88697" y="80854"/>
                  </a:lnTo>
                  <a:lnTo>
                    <a:pt x="88697" y="71860"/>
                  </a:lnTo>
                  <a:cubicBezTo>
                    <a:pt x="88697" y="59997"/>
                    <a:pt x="81173" y="49434"/>
                    <a:pt x="69973" y="45537"/>
                  </a:cubicBezTo>
                  <a:lnTo>
                    <a:pt x="61542" y="42621"/>
                  </a:lnTo>
                  <a:cubicBezTo>
                    <a:pt x="66272" y="38871"/>
                    <a:pt x="69311" y="33087"/>
                    <a:pt x="69311" y="26617"/>
                  </a:cubicBezTo>
                  <a:lnTo>
                    <a:pt x="69311" y="20416"/>
                  </a:lnTo>
                  <a:cubicBezTo>
                    <a:pt x="69311" y="9166"/>
                    <a:pt x="60145" y="0"/>
                    <a:pt x="4887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40"/>
            <p:cNvSpPr/>
            <p:nvPr/>
          </p:nvSpPr>
          <p:spPr>
            <a:xfrm>
              <a:off x="1881750" y="3105025"/>
              <a:ext cx="1061875" cy="1722375"/>
            </a:xfrm>
            <a:custGeom>
              <a:avLst/>
              <a:gdLst/>
              <a:ahLst/>
              <a:cxnLst/>
              <a:rect l="l" t="t" r="r" b="b"/>
              <a:pathLst>
                <a:path w="42475" h="68895" extrusionOk="0">
                  <a:moveTo>
                    <a:pt x="36298" y="9069"/>
                  </a:moveTo>
                  <a:lnTo>
                    <a:pt x="36298" y="26813"/>
                  </a:lnTo>
                  <a:lnTo>
                    <a:pt x="18554" y="26813"/>
                  </a:lnTo>
                  <a:lnTo>
                    <a:pt x="18554" y="9069"/>
                  </a:lnTo>
                  <a:close/>
                  <a:moveTo>
                    <a:pt x="12378" y="17328"/>
                  </a:moveTo>
                  <a:lnTo>
                    <a:pt x="12378" y="29901"/>
                  </a:lnTo>
                  <a:cubicBezTo>
                    <a:pt x="12378" y="31617"/>
                    <a:pt x="13750" y="33014"/>
                    <a:pt x="15466" y="33014"/>
                  </a:cubicBezTo>
                  <a:lnTo>
                    <a:pt x="23921" y="33014"/>
                  </a:lnTo>
                  <a:lnTo>
                    <a:pt x="23921" y="35073"/>
                  </a:lnTo>
                  <a:lnTo>
                    <a:pt x="6177" y="35073"/>
                  </a:lnTo>
                  <a:lnTo>
                    <a:pt x="6177" y="17328"/>
                  </a:lnTo>
                  <a:close/>
                  <a:moveTo>
                    <a:pt x="39386" y="1"/>
                  </a:moveTo>
                  <a:cubicBezTo>
                    <a:pt x="37744" y="1"/>
                    <a:pt x="36421" y="1275"/>
                    <a:pt x="36298" y="2893"/>
                  </a:cubicBezTo>
                  <a:lnTo>
                    <a:pt x="15466" y="2893"/>
                  </a:lnTo>
                  <a:cubicBezTo>
                    <a:pt x="13750" y="2893"/>
                    <a:pt x="12378" y="4265"/>
                    <a:pt x="12378" y="5981"/>
                  </a:cubicBezTo>
                  <a:lnTo>
                    <a:pt x="12378" y="11128"/>
                  </a:lnTo>
                  <a:lnTo>
                    <a:pt x="3089" y="11128"/>
                  </a:lnTo>
                  <a:cubicBezTo>
                    <a:pt x="1373" y="11128"/>
                    <a:pt x="1" y="12525"/>
                    <a:pt x="1" y="14240"/>
                  </a:cubicBezTo>
                  <a:lnTo>
                    <a:pt x="1" y="38161"/>
                  </a:lnTo>
                  <a:cubicBezTo>
                    <a:pt x="1" y="39876"/>
                    <a:pt x="1373" y="41249"/>
                    <a:pt x="3089" y="41249"/>
                  </a:cubicBezTo>
                  <a:lnTo>
                    <a:pt x="27010" y="41249"/>
                  </a:lnTo>
                  <a:cubicBezTo>
                    <a:pt x="28725" y="41249"/>
                    <a:pt x="30098" y="39876"/>
                    <a:pt x="30098" y="38161"/>
                  </a:cubicBezTo>
                  <a:lnTo>
                    <a:pt x="30098" y="33014"/>
                  </a:lnTo>
                  <a:lnTo>
                    <a:pt x="36298" y="33014"/>
                  </a:lnTo>
                  <a:lnTo>
                    <a:pt x="36298" y="65807"/>
                  </a:lnTo>
                  <a:cubicBezTo>
                    <a:pt x="36298" y="67498"/>
                    <a:pt x="37671" y="68895"/>
                    <a:pt x="39386" y="68895"/>
                  </a:cubicBezTo>
                  <a:cubicBezTo>
                    <a:pt x="41102" y="68895"/>
                    <a:pt x="42475" y="67498"/>
                    <a:pt x="42475" y="65807"/>
                  </a:cubicBezTo>
                  <a:lnTo>
                    <a:pt x="42475" y="3089"/>
                  </a:lnTo>
                  <a:cubicBezTo>
                    <a:pt x="42475" y="1398"/>
                    <a:pt x="41102" y="1"/>
                    <a:pt x="39386"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40"/>
            <p:cNvSpPr/>
            <p:nvPr/>
          </p:nvSpPr>
          <p:spPr>
            <a:xfrm>
              <a:off x="3974800" y="238125"/>
              <a:ext cx="2444175" cy="5228350"/>
            </a:xfrm>
            <a:custGeom>
              <a:avLst/>
              <a:gdLst/>
              <a:ahLst/>
              <a:cxnLst/>
              <a:rect l="l" t="t" r="r" b="b"/>
              <a:pathLst>
                <a:path w="97767" h="209134" extrusionOk="0">
                  <a:moveTo>
                    <a:pt x="48896" y="6176"/>
                  </a:moveTo>
                  <a:cubicBezTo>
                    <a:pt x="56739" y="6176"/>
                    <a:pt x="63135" y="12573"/>
                    <a:pt x="63135" y="20416"/>
                  </a:cubicBezTo>
                  <a:lnTo>
                    <a:pt x="63135" y="26617"/>
                  </a:lnTo>
                  <a:cubicBezTo>
                    <a:pt x="63135" y="34459"/>
                    <a:pt x="56739" y="40832"/>
                    <a:pt x="48896" y="40832"/>
                  </a:cubicBezTo>
                  <a:cubicBezTo>
                    <a:pt x="41053" y="40832"/>
                    <a:pt x="34656" y="34459"/>
                    <a:pt x="34656" y="26617"/>
                  </a:cubicBezTo>
                  <a:lnTo>
                    <a:pt x="34656" y="20416"/>
                  </a:lnTo>
                  <a:cubicBezTo>
                    <a:pt x="34656" y="12573"/>
                    <a:pt x="41053" y="6176"/>
                    <a:pt x="48896" y="6176"/>
                  </a:cubicBezTo>
                  <a:close/>
                  <a:moveTo>
                    <a:pt x="55391" y="47032"/>
                  </a:moveTo>
                  <a:lnTo>
                    <a:pt x="58381" y="48062"/>
                  </a:lnTo>
                  <a:lnTo>
                    <a:pt x="48896" y="64556"/>
                  </a:lnTo>
                  <a:lnTo>
                    <a:pt x="39386" y="48062"/>
                  </a:lnTo>
                  <a:lnTo>
                    <a:pt x="42401" y="47032"/>
                  </a:lnTo>
                  <a:close/>
                  <a:moveTo>
                    <a:pt x="64336" y="50145"/>
                  </a:moveTo>
                  <a:lnTo>
                    <a:pt x="67964" y="51395"/>
                  </a:lnTo>
                  <a:cubicBezTo>
                    <a:pt x="76664" y="54409"/>
                    <a:pt x="82522" y="62644"/>
                    <a:pt x="82522" y="71860"/>
                  </a:cubicBezTo>
                  <a:lnTo>
                    <a:pt x="82522" y="80854"/>
                  </a:lnTo>
                  <a:lnTo>
                    <a:pt x="15270" y="80854"/>
                  </a:lnTo>
                  <a:lnTo>
                    <a:pt x="15270" y="71860"/>
                  </a:lnTo>
                  <a:cubicBezTo>
                    <a:pt x="15270" y="62644"/>
                    <a:pt x="21127" y="54409"/>
                    <a:pt x="29828" y="51395"/>
                  </a:cubicBezTo>
                  <a:lnTo>
                    <a:pt x="33455" y="50145"/>
                  </a:lnTo>
                  <a:lnTo>
                    <a:pt x="46200" y="72301"/>
                  </a:lnTo>
                  <a:cubicBezTo>
                    <a:pt x="46764" y="73257"/>
                    <a:pt x="47793" y="73845"/>
                    <a:pt x="48896" y="73845"/>
                  </a:cubicBezTo>
                  <a:cubicBezTo>
                    <a:pt x="49999" y="73845"/>
                    <a:pt x="51028" y="73257"/>
                    <a:pt x="51567" y="72301"/>
                  </a:cubicBezTo>
                  <a:lnTo>
                    <a:pt x="64336" y="50145"/>
                  </a:lnTo>
                  <a:close/>
                  <a:moveTo>
                    <a:pt x="91590" y="87031"/>
                  </a:moveTo>
                  <a:lnTo>
                    <a:pt x="91590" y="95707"/>
                  </a:lnTo>
                  <a:lnTo>
                    <a:pt x="6202" y="95707"/>
                  </a:lnTo>
                  <a:lnTo>
                    <a:pt x="6202" y="87031"/>
                  </a:lnTo>
                  <a:close/>
                  <a:moveTo>
                    <a:pt x="48896" y="0"/>
                  </a:moveTo>
                  <a:cubicBezTo>
                    <a:pt x="37622" y="0"/>
                    <a:pt x="28480" y="9166"/>
                    <a:pt x="28480" y="20416"/>
                  </a:cubicBezTo>
                  <a:lnTo>
                    <a:pt x="28480" y="26617"/>
                  </a:lnTo>
                  <a:cubicBezTo>
                    <a:pt x="28480" y="33087"/>
                    <a:pt x="31519" y="38871"/>
                    <a:pt x="36249" y="42621"/>
                  </a:cubicBezTo>
                  <a:lnTo>
                    <a:pt x="27794" y="45537"/>
                  </a:lnTo>
                  <a:cubicBezTo>
                    <a:pt x="16593" y="49434"/>
                    <a:pt x="9094" y="59997"/>
                    <a:pt x="9094" y="71860"/>
                  </a:cubicBezTo>
                  <a:lnTo>
                    <a:pt x="9094" y="80854"/>
                  </a:lnTo>
                  <a:lnTo>
                    <a:pt x="3113" y="80854"/>
                  </a:lnTo>
                  <a:cubicBezTo>
                    <a:pt x="1398" y="80854"/>
                    <a:pt x="1" y="82227"/>
                    <a:pt x="1" y="83943"/>
                  </a:cubicBezTo>
                  <a:lnTo>
                    <a:pt x="1" y="98795"/>
                  </a:lnTo>
                  <a:cubicBezTo>
                    <a:pt x="1" y="100510"/>
                    <a:pt x="1398" y="101883"/>
                    <a:pt x="3113" y="101883"/>
                  </a:cubicBezTo>
                  <a:lnTo>
                    <a:pt x="6324" y="101883"/>
                  </a:lnTo>
                  <a:lnTo>
                    <a:pt x="10319" y="206168"/>
                  </a:lnTo>
                  <a:cubicBezTo>
                    <a:pt x="10393" y="207834"/>
                    <a:pt x="11765" y="209133"/>
                    <a:pt x="13407" y="209133"/>
                  </a:cubicBezTo>
                  <a:lnTo>
                    <a:pt x="84360" y="209133"/>
                  </a:lnTo>
                  <a:cubicBezTo>
                    <a:pt x="86027" y="209133"/>
                    <a:pt x="87399" y="207834"/>
                    <a:pt x="87448" y="206168"/>
                  </a:cubicBezTo>
                  <a:lnTo>
                    <a:pt x="90610" y="124382"/>
                  </a:lnTo>
                  <a:cubicBezTo>
                    <a:pt x="90659" y="122691"/>
                    <a:pt x="89335" y="121245"/>
                    <a:pt x="87644" y="121171"/>
                  </a:cubicBezTo>
                  <a:cubicBezTo>
                    <a:pt x="87613" y="121170"/>
                    <a:pt x="87583" y="121170"/>
                    <a:pt x="87552" y="121170"/>
                  </a:cubicBezTo>
                  <a:cubicBezTo>
                    <a:pt x="85877" y="121170"/>
                    <a:pt x="84482" y="122476"/>
                    <a:pt x="84434" y="124137"/>
                  </a:cubicBezTo>
                  <a:lnTo>
                    <a:pt x="81394" y="202957"/>
                  </a:lnTo>
                  <a:lnTo>
                    <a:pt x="16397" y="202957"/>
                  </a:lnTo>
                  <a:lnTo>
                    <a:pt x="12500" y="101883"/>
                  </a:lnTo>
                  <a:lnTo>
                    <a:pt x="85291" y="101883"/>
                  </a:lnTo>
                  <a:lnTo>
                    <a:pt x="84997" y="109677"/>
                  </a:lnTo>
                  <a:cubicBezTo>
                    <a:pt x="84924" y="111392"/>
                    <a:pt x="86272" y="112814"/>
                    <a:pt x="87963" y="112887"/>
                  </a:cubicBezTo>
                  <a:cubicBezTo>
                    <a:pt x="88008" y="112889"/>
                    <a:pt x="88052" y="112890"/>
                    <a:pt x="88097" y="112890"/>
                  </a:cubicBezTo>
                  <a:cubicBezTo>
                    <a:pt x="89753" y="112890"/>
                    <a:pt x="91126" y="111569"/>
                    <a:pt x="91173" y="109922"/>
                  </a:cubicBezTo>
                  <a:lnTo>
                    <a:pt x="91468" y="101883"/>
                  </a:lnTo>
                  <a:lnTo>
                    <a:pt x="94678" y="101883"/>
                  </a:lnTo>
                  <a:cubicBezTo>
                    <a:pt x="96394" y="101883"/>
                    <a:pt x="97766" y="100510"/>
                    <a:pt x="97766" y="98795"/>
                  </a:cubicBezTo>
                  <a:lnTo>
                    <a:pt x="97766" y="83943"/>
                  </a:lnTo>
                  <a:cubicBezTo>
                    <a:pt x="97766" y="82227"/>
                    <a:pt x="96394" y="80854"/>
                    <a:pt x="94678" y="80854"/>
                  </a:cubicBezTo>
                  <a:lnTo>
                    <a:pt x="88698" y="80854"/>
                  </a:lnTo>
                  <a:lnTo>
                    <a:pt x="88698" y="71860"/>
                  </a:lnTo>
                  <a:cubicBezTo>
                    <a:pt x="88698" y="59997"/>
                    <a:pt x="81174" y="49434"/>
                    <a:pt x="69998" y="45537"/>
                  </a:cubicBezTo>
                  <a:lnTo>
                    <a:pt x="61542" y="42621"/>
                  </a:lnTo>
                  <a:cubicBezTo>
                    <a:pt x="66273" y="38871"/>
                    <a:pt x="69312" y="33087"/>
                    <a:pt x="69312" y="26617"/>
                  </a:cubicBezTo>
                  <a:lnTo>
                    <a:pt x="69312" y="20416"/>
                  </a:lnTo>
                  <a:cubicBezTo>
                    <a:pt x="69312" y="9166"/>
                    <a:pt x="60145" y="0"/>
                    <a:pt x="4889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40"/>
            <p:cNvSpPr/>
            <p:nvPr/>
          </p:nvSpPr>
          <p:spPr>
            <a:xfrm>
              <a:off x="4665950" y="3105025"/>
              <a:ext cx="1062475" cy="1722375"/>
            </a:xfrm>
            <a:custGeom>
              <a:avLst/>
              <a:gdLst/>
              <a:ahLst/>
              <a:cxnLst/>
              <a:rect l="l" t="t" r="r" b="b"/>
              <a:pathLst>
                <a:path w="42499" h="68895" extrusionOk="0">
                  <a:moveTo>
                    <a:pt x="23921" y="9069"/>
                  </a:moveTo>
                  <a:lnTo>
                    <a:pt x="23921" y="26813"/>
                  </a:lnTo>
                  <a:lnTo>
                    <a:pt x="6201" y="26813"/>
                  </a:lnTo>
                  <a:lnTo>
                    <a:pt x="6201" y="9069"/>
                  </a:lnTo>
                  <a:close/>
                  <a:moveTo>
                    <a:pt x="36298" y="17328"/>
                  </a:moveTo>
                  <a:lnTo>
                    <a:pt x="36298" y="35073"/>
                  </a:lnTo>
                  <a:lnTo>
                    <a:pt x="18554" y="35073"/>
                  </a:lnTo>
                  <a:lnTo>
                    <a:pt x="18554" y="33014"/>
                  </a:lnTo>
                  <a:lnTo>
                    <a:pt x="27009" y="33014"/>
                  </a:lnTo>
                  <a:cubicBezTo>
                    <a:pt x="28725" y="33014"/>
                    <a:pt x="30122" y="31617"/>
                    <a:pt x="30122" y="29901"/>
                  </a:cubicBezTo>
                  <a:lnTo>
                    <a:pt x="30122" y="17328"/>
                  </a:lnTo>
                  <a:close/>
                  <a:moveTo>
                    <a:pt x="3089" y="1"/>
                  </a:moveTo>
                  <a:cubicBezTo>
                    <a:pt x="1398" y="1"/>
                    <a:pt x="1" y="1398"/>
                    <a:pt x="1" y="3089"/>
                  </a:cubicBezTo>
                  <a:lnTo>
                    <a:pt x="1" y="65807"/>
                  </a:lnTo>
                  <a:cubicBezTo>
                    <a:pt x="1" y="67498"/>
                    <a:pt x="1398" y="68895"/>
                    <a:pt x="3089" y="68895"/>
                  </a:cubicBezTo>
                  <a:cubicBezTo>
                    <a:pt x="4804" y="68895"/>
                    <a:pt x="6201" y="67498"/>
                    <a:pt x="6201" y="65807"/>
                  </a:cubicBezTo>
                  <a:lnTo>
                    <a:pt x="6201" y="33014"/>
                  </a:lnTo>
                  <a:lnTo>
                    <a:pt x="12378" y="33014"/>
                  </a:lnTo>
                  <a:lnTo>
                    <a:pt x="12378" y="38161"/>
                  </a:lnTo>
                  <a:cubicBezTo>
                    <a:pt x="12378" y="39876"/>
                    <a:pt x="13775" y="41249"/>
                    <a:pt x="15466" y="41249"/>
                  </a:cubicBezTo>
                  <a:lnTo>
                    <a:pt x="39386" y="41249"/>
                  </a:lnTo>
                  <a:cubicBezTo>
                    <a:pt x="41102" y="41249"/>
                    <a:pt x="42499" y="39876"/>
                    <a:pt x="42499" y="38161"/>
                  </a:cubicBezTo>
                  <a:lnTo>
                    <a:pt x="42499" y="14240"/>
                  </a:lnTo>
                  <a:cubicBezTo>
                    <a:pt x="42499" y="12525"/>
                    <a:pt x="41102" y="11128"/>
                    <a:pt x="39386" y="11128"/>
                  </a:cubicBezTo>
                  <a:lnTo>
                    <a:pt x="30122" y="11128"/>
                  </a:lnTo>
                  <a:lnTo>
                    <a:pt x="30122" y="5981"/>
                  </a:lnTo>
                  <a:cubicBezTo>
                    <a:pt x="30122" y="4265"/>
                    <a:pt x="28725" y="2893"/>
                    <a:pt x="27009" y="2893"/>
                  </a:cubicBezTo>
                  <a:lnTo>
                    <a:pt x="6177" y="2893"/>
                  </a:lnTo>
                  <a:cubicBezTo>
                    <a:pt x="6079" y="1275"/>
                    <a:pt x="4731" y="1"/>
                    <a:pt x="308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6" name="Google Shape;586;p40"/>
          <p:cNvGrpSpPr/>
          <p:nvPr/>
        </p:nvGrpSpPr>
        <p:grpSpPr>
          <a:xfrm>
            <a:off x="6458962" y="2759513"/>
            <a:ext cx="309499" cy="309499"/>
            <a:chOff x="1190625" y="238125"/>
            <a:chExt cx="5219200" cy="5219200"/>
          </a:xfrm>
        </p:grpSpPr>
        <p:sp>
          <p:nvSpPr>
            <p:cNvPr id="587" name="Google Shape;587;p40"/>
            <p:cNvSpPr/>
            <p:nvPr/>
          </p:nvSpPr>
          <p:spPr>
            <a:xfrm>
              <a:off x="3861375" y="2134950"/>
              <a:ext cx="998175" cy="1569875"/>
            </a:xfrm>
            <a:custGeom>
              <a:avLst/>
              <a:gdLst/>
              <a:ahLst/>
              <a:cxnLst/>
              <a:rect l="l" t="t" r="r" b="b"/>
              <a:pathLst>
                <a:path w="39927" h="62795" extrusionOk="0">
                  <a:moveTo>
                    <a:pt x="15038" y="8156"/>
                  </a:moveTo>
                  <a:cubicBezTo>
                    <a:pt x="18822" y="8156"/>
                    <a:pt x="21888" y="11255"/>
                    <a:pt x="21888" y="15039"/>
                  </a:cubicBezTo>
                  <a:lnTo>
                    <a:pt x="21888" y="15136"/>
                  </a:lnTo>
                  <a:cubicBezTo>
                    <a:pt x="20322" y="16931"/>
                    <a:pt x="19376" y="19279"/>
                    <a:pt x="19376" y="21856"/>
                  </a:cubicBezTo>
                  <a:cubicBezTo>
                    <a:pt x="19376" y="24107"/>
                    <a:pt x="21203" y="25934"/>
                    <a:pt x="23454" y="25934"/>
                  </a:cubicBezTo>
                  <a:cubicBezTo>
                    <a:pt x="25705" y="25934"/>
                    <a:pt x="27531" y="24107"/>
                    <a:pt x="27531" y="21856"/>
                  </a:cubicBezTo>
                  <a:cubicBezTo>
                    <a:pt x="27531" y="20682"/>
                    <a:pt x="28477" y="19736"/>
                    <a:pt x="29652" y="19736"/>
                  </a:cubicBezTo>
                  <a:cubicBezTo>
                    <a:pt x="30826" y="19736"/>
                    <a:pt x="31772" y="20682"/>
                    <a:pt x="31772" y="21856"/>
                  </a:cubicBezTo>
                  <a:lnTo>
                    <a:pt x="31772" y="31870"/>
                  </a:lnTo>
                  <a:cubicBezTo>
                    <a:pt x="31772" y="33045"/>
                    <a:pt x="30826" y="33991"/>
                    <a:pt x="29652" y="33991"/>
                  </a:cubicBezTo>
                  <a:cubicBezTo>
                    <a:pt x="28869" y="33991"/>
                    <a:pt x="28347" y="33599"/>
                    <a:pt x="28118" y="33338"/>
                  </a:cubicBezTo>
                  <a:cubicBezTo>
                    <a:pt x="27324" y="32493"/>
                    <a:pt x="26250" y="32069"/>
                    <a:pt x="25167" y="32069"/>
                  </a:cubicBezTo>
                  <a:cubicBezTo>
                    <a:pt x="24160" y="32069"/>
                    <a:pt x="23146" y="32436"/>
                    <a:pt x="22345" y="33175"/>
                  </a:cubicBezTo>
                  <a:cubicBezTo>
                    <a:pt x="20714" y="34741"/>
                    <a:pt x="20648" y="37318"/>
                    <a:pt x="22214" y="38949"/>
                  </a:cubicBezTo>
                  <a:cubicBezTo>
                    <a:pt x="23323" y="40156"/>
                    <a:pt x="24726" y="41037"/>
                    <a:pt x="26259" y="41559"/>
                  </a:cubicBezTo>
                  <a:cubicBezTo>
                    <a:pt x="26585" y="42244"/>
                    <a:pt x="26748" y="42961"/>
                    <a:pt x="26748" y="43711"/>
                  </a:cubicBezTo>
                  <a:cubicBezTo>
                    <a:pt x="26748" y="46419"/>
                    <a:pt x="24530" y="48637"/>
                    <a:pt x="21823" y="48637"/>
                  </a:cubicBezTo>
                  <a:cubicBezTo>
                    <a:pt x="20387" y="48637"/>
                    <a:pt x="19050" y="48017"/>
                    <a:pt x="18104" y="46941"/>
                  </a:cubicBezTo>
                  <a:cubicBezTo>
                    <a:pt x="17303" y="46015"/>
                    <a:pt x="16171" y="45536"/>
                    <a:pt x="15033" y="45536"/>
                  </a:cubicBezTo>
                  <a:cubicBezTo>
                    <a:pt x="14086" y="45536"/>
                    <a:pt x="13133" y="45868"/>
                    <a:pt x="12363" y="46549"/>
                  </a:cubicBezTo>
                  <a:cubicBezTo>
                    <a:pt x="10667" y="48017"/>
                    <a:pt x="10471" y="50594"/>
                    <a:pt x="11939" y="52290"/>
                  </a:cubicBezTo>
                  <a:cubicBezTo>
                    <a:pt x="12526" y="52943"/>
                    <a:pt x="13146" y="53530"/>
                    <a:pt x="13831" y="54052"/>
                  </a:cubicBezTo>
                  <a:cubicBezTo>
                    <a:pt x="13276" y="54411"/>
                    <a:pt x="12591" y="54639"/>
                    <a:pt x="11874" y="54639"/>
                  </a:cubicBezTo>
                  <a:cubicBezTo>
                    <a:pt x="9851" y="54639"/>
                    <a:pt x="8155" y="52943"/>
                    <a:pt x="8155" y="50920"/>
                  </a:cubicBezTo>
                  <a:lnTo>
                    <a:pt x="8155" y="15039"/>
                  </a:lnTo>
                  <a:cubicBezTo>
                    <a:pt x="8155" y="11255"/>
                    <a:pt x="11254" y="8156"/>
                    <a:pt x="15038" y="8156"/>
                  </a:cubicBezTo>
                  <a:close/>
                  <a:moveTo>
                    <a:pt x="15038" y="1"/>
                  </a:moveTo>
                  <a:cubicBezTo>
                    <a:pt x="6752" y="1"/>
                    <a:pt x="0" y="6753"/>
                    <a:pt x="0" y="15039"/>
                  </a:cubicBezTo>
                  <a:lnTo>
                    <a:pt x="0" y="50920"/>
                  </a:lnTo>
                  <a:cubicBezTo>
                    <a:pt x="0" y="57444"/>
                    <a:pt x="5350" y="62794"/>
                    <a:pt x="11874" y="62794"/>
                  </a:cubicBezTo>
                  <a:cubicBezTo>
                    <a:pt x="16180" y="62794"/>
                    <a:pt x="20094" y="60445"/>
                    <a:pt x="22182" y="56792"/>
                  </a:cubicBezTo>
                  <a:cubicBezTo>
                    <a:pt x="29227" y="56596"/>
                    <a:pt x="34903" y="50823"/>
                    <a:pt x="34903" y="43711"/>
                  </a:cubicBezTo>
                  <a:cubicBezTo>
                    <a:pt x="34903" y="42765"/>
                    <a:pt x="34805" y="41819"/>
                    <a:pt x="34577" y="40906"/>
                  </a:cubicBezTo>
                  <a:cubicBezTo>
                    <a:pt x="37774" y="39145"/>
                    <a:pt x="39927" y="35752"/>
                    <a:pt x="39927" y="31870"/>
                  </a:cubicBezTo>
                  <a:lnTo>
                    <a:pt x="39927" y="21856"/>
                  </a:lnTo>
                  <a:cubicBezTo>
                    <a:pt x="39927" y="16180"/>
                    <a:pt x="35327" y="11581"/>
                    <a:pt x="29652" y="11581"/>
                  </a:cubicBezTo>
                  <a:cubicBezTo>
                    <a:pt x="28086" y="4959"/>
                    <a:pt x="22116" y="1"/>
                    <a:pt x="1503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40"/>
            <p:cNvSpPr/>
            <p:nvPr/>
          </p:nvSpPr>
          <p:spPr>
            <a:xfrm>
              <a:off x="2740050" y="2134950"/>
              <a:ext cx="998200" cy="1569875"/>
            </a:xfrm>
            <a:custGeom>
              <a:avLst/>
              <a:gdLst/>
              <a:ahLst/>
              <a:cxnLst/>
              <a:rect l="l" t="t" r="r" b="b"/>
              <a:pathLst>
                <a:path w="39928" h="62795" extrusionOk="0">
                  <a:moveTo>
                    <a:pt x="24922" y="8156"/>
                  </a:moveTo>
                  <a:cubicBezTo>
                    <a:pt x="28706" y="8156"/>
                    <a:pt x="31805" y="11255"/>
                    <a:pt x="31805" y="15039"/>
                  </a:cubicBezTo>
                  <a:lnTo>
                    <a:pt x="31805" y="50920"/>
                  </a:lnTo>
                  <a:lnTo>
                    <a:pt x="31772" y="50920"/>
                  </a:lnTo>
                  <a:cubicBezTo>
                    <a:pt x="31772" y="52943"/>
                    <a:pt x="30109" y="54639"/>
                    <a:pt x="28054" y="54639"/>
                  </a:cubicBezTo>
                  <a:cubicBezTo>
                    <a:pt x="27369" y="54639"/>
                    <a:pt x="26684" y="54411"/>
                    <a:pt x="26129" y="54052"/>
                  </a:cubicBezTo>
                  <a:cubicBezTo>
                    <a:pt x="26782" y="53530"/>
                    <a:pt x="27434" y="52943"/>
                    <a:pt x="27989" y="52290"/>
                  </a:cubicBezTo>
                  <a:cubicBezTo>
                    <a:pt x="29489" y="50594"/>
                    <a:pt x="29293" y="48017"/>
                    <a:pt x="27597" y="46549"/>
                  </a:cubicBezTo>
                  <a:cubicBezTo>
                    <a:pt x="26827" y="45868"/>
                    <a:pt x="25875" y="45536"/>
                    <a:pt x="24927" y="45536"/>
                  </a:cubicBezTo>
                  <a:cubicBezTo>
                    <a:pt x="23789" y="45536"/>
                    <a:pt x="22657" y="46015"/>
                    <a:pt x="21856" y="46941"/>
                  </a:cubicBezTo>
                  <a:cubicBezTo>
                    <a:pt x="20910" y="48017"/>
                    <a:pt x="19540" y="48637"/>
                    <a:pt x="18137" y="48637"/>
                  </a:cubicBezTo>
                  <a:cubicBezTo>
                    <a:pt x="15430" y="48637"/>
                    <a:pt x="13212" y="46451"/>
                    <a:pt x="13212" y="43711"/>
                  </a:cubicBezTo>
                  <a:cubicBezTo>
                    <a:pt x="13212" y="42961"/>
                    <a:pt x="13375" y="42244"/>
                    <a:pt x="13701" y="41559"/>
                  </a:cubicBezTo>
                  <a:cubicBezTo>
                    <a:pt x="15234" y="41037"/>
                    <a:pt x="16637" y="40156"/>
                    <a:pt x="17746" y="38949"/>
                  </a:cubicBezTo>
                  <a:cubicBezTo>
                    <a:pt x="19312" y="37318"/>
                    <a:pt x="19246" y="34741"/>
                    <a:pt x="17583" y="33175"/>
                  </a:cubicBezTo>
                  <a:cubicBezTo>
                    <a:pt x="16797" y="32436"/>
                    <a:pt x="15791" y="32069"/>
                    <a:pt x="14788" y="32069"/>
                  </a:cubicBezTo>
                  <a:cubicBezTo>
                    <a:pt x="13710" y="32069"/>
                    <a:pt x="12636" y="32493"/>
                    <a:pt x="11842" y="33338"/>
                  </a:cubicBezTo>
                  <a:cubicBezTo>
                    <a:pt x="11613" y="33599"/>
                    <a:pt x="11091" y="33991"/>
                    <a:pt x="10309" y="33991"/>
                  </a:cubicBezTo>
                  <a:cubicBezTo>
                    <a:pt x="9134" y="33991"/>
                    <a:pt x="8188" y="33045"/>
                    <a:pt x="8188" y="31870"/>
                  </a:cubicBezTo>
                  <a:lnTo>
                    <a:pt x="8188" y="21856"/>
                  </a:lnTo>
                  <a:cubicBezTo>
                    <a:pt x="8188" y="20682"/>
                    <a:pt x="9134" y="19736"/>
                    <a:pt x="10309" y="19736"/>
                  </a:cubicBezTo>
                  <a:cubicBezTo>
                    <a:pt x="11450" y="19736"/>
                    <a:pt x="12429" y="20682"/>
                    <a:pt x="12429" y="21856"/>
                  </a:cubicBezTo>
                  <a:cubicBezTo>
                    <a:pt x="12429" y="24107"/>
                    <a:pt x="14256" y="25934"/>
                    <a:pt x="16506" y="25934"/>
                  </a:cubicBezTo>
                  <a:cubicBezTo>
                    <a:pt x="18757" y="25934"/>
                    <a:pt x="20584" y="24107"/>
                    <a:pt x="20584" y="21856"/>
                  </a:cubicBezTo>
                  <a:cubicBezTo>
                    <a:pt x="20584" y="19279"/>
                    <a:pt x="19638" y="16931"/>
                    <a:pt x="18072" y="15136"/>
                  </a:cubicBezTo>
                  <a:lnTo>
                    <a:pt x="18072" y="15039"/>
                  </a:lnTo>
                  <a:cubicBezTo>
                    <a:pt x="18072" y="11255"/>
                    <a:pt x="21138" y="8156"/>
                    <a:pt x="24922" y="8156"/>
                  </a:cubicBezTo>
                  <a:close/>
                  <a:moveTo>
                    <a:pt x="24922" y="1"/>
                  </a:moveTo>
                  <a:cubicBezTo>
                    <a:pt x="17844" y="1"/>
                    <a:pt x="11874" y="4959"/>
                    <a:pt x="10309" y="11581"/>
                  </a:cubicBezTo>
                  <a:cubicBezTo>
                    <a:pt x="4633" y="11581"/>
                    <a:pt x="1" y="16180"/>
                    <a:pt x="1" y="21856"/>
                  </a:cubicBezTo>
                  <a:lnTo>
                    <a:pt x="1" y="31870"/>
                  </a:lnTo>
                  <a:cubicBezTo>
                    <a:pt x="1" y="35752"/>
                    <a:pt x="2186" y="39145"/>
                    <a:pt x="5350" y="40906"/>
                  </a:cubicBezTo>
                  <a:cubicBezTo>
                    <a:pt x="5155" y="41819"/>
                    <a:pt x="5057" y="42765"/>
                    <a:pt x="5057" y="43711"/>
                  </a:cubicBezTo>
                  <a:cubicBezTo>
                    <a:pt x="5057" y="50823"/>
                    <a:pt x="10733" y="56596"/>
                    <a:pt x="17746" y="56792"/>
                  </a:cubicBezTo>
                  <a:cubicBezTo>
                    <a:pt x="19866" y="60478"/>
                    <a:pt x="23781" y="62794"/>
                    <a:pt x="28054" y="62794"/>
                  </a:cubicBezTo>
                  <a:cubicBezTo>
                    <a:pt x="34610" y="62794"/>
                    <a:pt x="39927" y="57444"/>
                    <a:pt x="39927" y="50920"/>
                  </a:cubicBezTo>
                  <a:lnTo>
                    <a:pt x="39927" y="15039"/>
                  </a:lnTo>
                  <a:cubicBezTo>
                    <a:pt x="39927" y="6753"/>
                    <a:pt x="33208" y="1"/>
                    <a:pt x="2492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40"/>
            <p:cNvSpPr/>
            <p:nvPr/>
          </p:nvSpPr>
          <p:spPr>
            <a:xfrm>
              <a:off x="3871150" y="4845675"/>
              <a:ext cx="203900" cy="203900"/>
            </a:xfrm>
            <a:custGeom>
              <a:avLst/>
              <a:gdLst/>
              <a:ahLst/>
              <a:cxnLst/>
              <a:rect l="l" t="t" r="r" b="b"/>
              <a:pathLst>
                <a:path w="8156" h="8156" extrusionOk="0">
                  <a:moveTo>
                    <a:pt x="4078" y="0"/>
                  </a:moveTo>
                  <a:cubicBezTo>
                    <a:pt x="3002" y="0"/>
                    <a:pt x="1958" y="424"/>
                    <a:pt x="1207" y="1207"/>
                  </a:cubicBezTo>
                  <a:cubicBezTo>
                    <a:pt x="425" y="1957"/>
                    <a:pt x="0" y="3001"/>
                    <a:pt x="0" y="4078"/>
                  </a:cubicBezTo>
                  <a:cubicBezTo>
                    <a:pt x="0" y="5154"/>
                    <a:pt x="425" y="6198"/>
                    <a:pt x="1207" y="6948"/>
                  </a:cubicBezTo>
                  <a:cubicBezTo>
                    <a:pt x="1958" y="7731"/>
                    <a:pt x="3002" y="8155"/>
                    <a:pt x="4078" y="8155"/>
                  </a:cubicBezTo>
                  <a:cubicBezTo>
                    <a:pt x="5154" y="8155"/>
                    <a:pt x="6198" y="7731"/>
                    <a:pt x="6949" y="6948"/>
                  </a:cubicBezTo>
                  <a:cubicBezTo>
                    <a:pt x="7699" y="6198"/>
                    <a:pt x="8155" y="5154"/>
                    <a:pt x="8155" y="4078"/>
                  </a:cubicBezTo>
                  <a:cubicBezTo>
                    <a:pt x="8155" y="3001"/>
                    <a:pt x="7731" y="1957"/>
                    <a:pt x="6949" y="1207"/>
                  </a:cubicBezTo>
                  <a:cubicBezTo>
                    <a:pt x="6198" y="424"/>
                    <a:pt x="5154"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40"/>
            <p:cNvSpPr/>
            <p:nvPr/>
          </p:nvSpPr>
          <p:spPr>
            <a:xfrm>
              <a:off x="2284200" y="1383075"/>
              <a:ext cx="3024700" cy="4074250"/>
            </a:xfrm>
            <a:custGeom>
              <a:avLst/>
              <a:gdLst/>
              <a:ahLst/>
              <a:cxnLst/>
              <a:rect l="l" t="t" r="r" b="b"/>
              <a:pathLst>
                <a:path w="120988" h="162970" extrusionOk="0">
                  <a:moveTo>
                    <a:pt x="61260" y="8155"/>
                  </a:moveTo>
                  <a:cubicBezTo>
                    <a:pt x="89705" y="8514"/>
                    <a:pt x="112832" y="31903"/>
                    <a:pt x="112832" y="60347"/>
                  </a:cubicBezTo>
                  <a:cubicBezTo>
                    <a:pt x="112832" y="77505"/>
                    <a:pt x="104384" y="93554"/>
                    <a:pt x="90259" y="103340"/>
                  </a:cubicBezTo>
                  <a:cubicBezTo>
                    <a:pt x="83377" y="108070"/>
                    <a:pt x="78908" y="115442"/>
                    <a:pt x="77766" y="123564"/>
                  </a:cubicBezTo>
                  <a:lnTo>
                    <a:pt x="40155" y="123564"/>
                  </a:lnTo>
                  <a:cubicBezTo>
                    <a:pt x="39731" y="115018"/>
                    <a:pt x="35523" y="106928"/>
                    <a:pt x="28771" y="101676"/>
                  </a:cubicBezTo>
                  <a:cubicBezTo>
                    <a:pt x="15527" y="91466"/>
                    <a:pt x="7927" y="75352"/>
                    <a:pt x="8481" y="58618"/>
                  </a:cubicBezTo>
                  <a:cubicBezTo>
                    <a:pt x="9362" y="30663"/>
                    <a:pt x="32718" y="8155"/>
                    <a:pt x="60641" y="8155"/>
                  </a:cubicBezTo>
                  <a:close/>
                  <a:moveTo>
                    <a:pt x="77472" y="131719"/>
                  </a:moveTo>
                  <a:lnTo>
                    <a:pt x="77472" y="149465"/>
                  </a:lnTo>
                  <a:cubicBezTo>
                    <a:pt x="77472" y="152433"/>
                    <a:pt x="75091" y="154814"/>
                    <a:pt x="72155" y="154814"/>
                  </a:cubicBezTo>
                  <a:lnTo>
                    <a:pt x="45505" y="154814"/>
                  </a:lnTo>
                  <a:cubicBezTo>
                    <a:pt x="42569" y="154814"/>
                    <a:pt x="40188" y="152433"/>
                    <a:pt x="40188" y="149465"/>
                  </a:cubicBezTo>
                  <a:lnTo>
                    <a:pt x="40188" y="146659"/>
                  </a:lnTo>
                  <a:lnTo>
                    <a:pt x="53693" y="146659"/>
                  </a:lnTo>
                  <a:cubicBezTo>
                    <a:pt x="55943" y="146659"/>
                    <a:pt x="57770" y="144832"/>
                    <a:pt x="57770" y="142582"/>
                  </a:cubicBezTo>
                  <a:cubicBezTo>
                    <a:pt x="57770" y="140331"/>
                    <a:pt x="55943" y="138504"/>
                    <a:pt x="53693" y="138504"/>
                  </a:cubicBezTo>
                  <a:lnTo>
                    <a:pt x="40188" y="138504"/>
                  </a:lnTo>
                  <a:lnTo>
                    <a:pt x="40188" y="131719"/>
                  </a:lnTo>
                  <a:close/>
                  <a:moveTo>
                    <a:pt x="60641" y="0"/>
                  </a:moveTo>
                  <a:cubicBezTo>
                    <a:pt x="45081" y="0"/>
                    <a:pt x="30304" y="5937"/>
                    <a:pt x="18985" y="16767"/>
                  </a:cubicBezTo>
                  <a:cubicBezTo>
                    <a:pt x="7470" y="27792"/>
                    <a:pt x="848" y="42537"/>
                    <a:pt x="326" y="58357"/>
                  </a:cubicBezTo>
                  <a:cubicBezTo>
                    <a:pt x="0" y="68111"/>
                    <a:pt x="2055" y="77864"/>
                    <a:pt x="6263" y="86573"/>
                  </a:cubicBezTo>
                  <a:cubicBezTo>
                    <a:pt x="10341" y="94957"/>
                    <a:pt x="16375" y="102427"/>
                    <a:pt x="23780" y="108135"/>
                  </a:cubicBezTo>
                  <a:cubicBezTo>
                    <a:pt x="28934" y="112115"/>
                    <a:pt x="32033" y="118443"/>
                    <a:pt x="32033" y="125000"/>
                  </a:cubicBezTo>
                  <a:lnTo>
                    <a:pt x="32033" y="127642"/>
                  </a:lnTo>
                  <a:lnTo>
                    <a:pt x="32033" y="149465"/>
                  </a:lnTo>
                  <a:cubicBezTo>
                    <a:pt x="32033" y="156902"/>
                    <a:pt x="38068" y="162969"/>
                    <a:pt x="45505" y="162969"/>
                  </a:cubicBezTo>
                  <a:lnTo>
                    <a:pt x="72155" y="162969"/>
                  </a:lnTo>
                  <a:cubicBezTo>
                    <a:pt x="79593" y="162969"/>
                    <a:pt x="85627" y="156902"/>
                    <a:pt x="85627" y="149465"/>
                  </a:cubicBezTo>
                  <a:lnTo>
                    <a:pt x="85627" y="127642"/>
                  </a:lnTo>
                  <a:cubicBezTo>
                    <a:pt x="85627" y="120629"/>
                    <a:pt x="89085" y="114039"/>
                    <a:pt x="94891" y="110027"/>
                  </a:cubicBezTo>
                  <a:cubicBezTo>
                    <a:pt x="111234" y="98741"/>
                    <a:pt x="120987" y="80180"/>
                    <a:pt x="120987" y="60347"/>
                  </a:cubicBezTo>
                  <a:cubicBezTo>
                    <a:pt x="120987" y="44363"/>
                    <a:pt x="114790" y="29293"/>
                    <a:pt x="103536" y="17909"/>
                  </a:cubicBezTo>
                  <a:cubicBezTo>
                    <a:pt x="92314" y="6557"/>
                    <a:pt x="77342" y="196"/>
                    <a:pt x="6135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40"/>
            <p:cNvSpPr/>
            <p:nvPr/>
          </p:nvSpPr>
          <p:spPr>
            <a:xfrm>
              <a:off x="4860350" y="238125"/>
              <a:ext cx="1549475" cy="1427125"/>
            </a:xfrm>
            <a:custGeom>
              <a:avLst/>
              <a:gdLst/>
              <a:ahLst/>
              <a:cxnLst/>
              <a:rect l="l" t="t" r="r" b="b"/>
              <a:pathLst>
                <a:path w="61979" h="57085" extrusionOk="0">
                  <a:moveTo>
                    <a:pt x="51083" y="8155"/>
                  </a:moveTo>
                  <a:cubicBezTo>
                    <a:pt x="52584" y="8155"/>
                    <a:pt x="53823" y="9395"/>
                    <a:pt x="53823" y="10895"/>
                  </a:cubicBezTo>
                  <a:lnTo>
                    <a:pt x="53823" y="46190"/>
                  </a:lnTo>
                  <a:cubicBezTo>
                    <a:pt x="53823" y="47690"/>
                    <a:pt x="52584" y="48930"/>
                    <a:pt x="51083" y="48930"/>
                  </a:cubicBezTo>
                  <a:lnTo>
                    <a:pt x="10895" y="48930"/>
                  </a:lnTo>
                  <a:cubicBezTo>
                    <a:pt x="9395" y="48930"/>
                    <a:pt x="8155" y="47690"/>
                    <a:pt x="8155" y="46190"/>
                  </a:cubicBezTo>
                  <a:lnTo>
                    <a:pt x="8155" y="10895"/>
                  </a:lnTo>
                  <a:cubicBezTo>
                    <a:pt x="8155" y="9395"/>
                    <a:pt x="9395" y="8155"/>
                    <a:pt x="10895" y="8155"/>
                  </a:cubicBezTo>
                  <a:close/>
                  <a:moveTo>
                    <a:pt x="10895" y="0"/>
                  </a:moveTo>
                  <a:cubicBezTo>
                    <a:pt x="4893" y="0"/>
                    <a:pt x="0" y="4893"/>
                    <a:pt x="0" y="10895"/>
                  </a:cubicBezTo>
                  <a:lnTo>
                    <a:pt x="0" y="46190"/>
                  </a:lnTo>
                  <a:cubicBezTo>
                    <a:pt x="0" y="52192"/>
                    <a:pt x="4893" y="57085"/>
                    <a:pt x="10895" y="57085"/>
                  </a:cubicBezTo>
                  <a:lnTo>
                    <a:pt x="51083" y="57085"/>
                  </a:lnTo>
                  <a:cubicBezTo>
                    <a:pt x="57085" y="57085"/>
                    <a:pt x="61978" y="52192"/>
                    <a:pt x="61978" y="46190"/>
                  </a:cubicBezTo>
                  <a:lnTo>
                    <a:pt x="61978" y="10895"/>
                  </a:lnTo>
                  <a:cubicBezTo>
                    <a:pt x="61978" y="4893"/>
                    <a:pt x="57085" y="0"/>
                    <a:pt x="5108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40"/>
            <p:cNvSpPr/>
            <p:nvPr/>
          </p:nvSpPr>
          <p:spPr>
            <a:xfrm>
              <a:off x="1190625" y="238125"/>
              <a:ext cx="1427125" cy="1549450"/>
            </a:xfrm>
            <a:custGeom>
              <a:avLst/>
              <a:gdLst/>
              <a:ahLst/>
              <a:cxnLst/>
              <a:rect l="l" t="t" r="r" b="b"/>
              <a:pathLst>
                <a:path w="57085" h="61978" extrusionOk="0">
                  <a:moveTo>
                    <a:pt x="46190" y="8155"/>
                  </a:moveTo>
                  <a:cubicBezTo>
                    <a:pt x="47690" y="8155"/>
                    <a:pt x="48930" y="9395"/>
                    <a:pt x="48930" y="10895"/>
                  </a:cubicBezTo>
                  <a:lnTo>
                    <a:pt x="48930" y="51083"/>
                  </a:lnTo>
                  <a:cubicBezTo>
                    <a:pt x="48930" y="52583"/>
                    <a:pt x="47690" y="53823"/>
                    <a:pt x="46190" y="53823"/>
                  </a:cubicBezTo>
                  <a:lnTo>
                    <a:pt x="10895" y="53823"/>
                  </a:lnTo>
                  <a:cubicBezTo>
                    <a:pt x="9395" y="53823"/>
                    <a:pt x="8155" y="52583"/>
                    <a:pt x="8155" y="51083"/>
                  </a:cubicBezTo>
                  <a:lnTo>
                    <a:pt x="8155" y="10895"/>
                  </a:lnTo>
                  <a:cubicBezTo>
                    <a:pt x="8155" y="9395"/>
                    <a:pt x="9395" y="8155"/>
                    <a:pt x="10895" y="8155"/>
                  </a:cubicBezTo>
                  <a:close/>
                  <a:moveTo>
                    <a:pt x="10895" y="0"/>
                  </a:moveTo>
                  <a:cubicBezTo>
                    <a:pt x="4893" y="0"/>
                    <a:pt x="0" y="4893"/>
                    <a:pt x="0" y="10895"/>
                  </a:cubicBezTo>
                  <a:lnTo>
                    <a:pt x="0" y="51083"/>
                  </a:lnTo>
                  <a:cubicBezTo>
                    <a:pt x="0" y="57085"/>
                    <a:pt x="4893" y="61978"/>
                    <a:pt x="10895" y="61978"/>
                  </a:cubicBezTo>
                  <a:lnTo>
                    <a:pt x="46190" y="61978"/>
                  </a:lnTo>
                  <a:cubicBezTo>
                    <a:pt x="52192" y="61978"/>
                    <a:pt x="57085" y="57085"/>
                    <a:pt x="57085" y="51083"/>
                  </a:cubicBezTo>
                  <a:lnTo>
                    <a:pt x="57085" y="10895"/>
                  </a:lnTo>
                  <a:cubicBezTo>
                    <a:pt x="57085" y="4893"/>
                    <a:pt x="52192" y="0"/>
                    <a:pt x="4619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40"/>
            <p:cNvSpPr/>
            <p:nvPr/>
          </p:nvSpPr>
          <p:spPr>
            <a:xfrm>
              <a:off x="1190625" y="4127225"/>
              <a:ext cx="1549450" cy="1330100"/>
            </a:xfrm>
            <a:custGeom>
              <a:avLst/>
              <a:gdLst/>
              <a:ahLst/>
              <a:cxnLst/>
              <a:rect l="l" t="t" r="r" b="b"/>
              <a:pathLst>
                <a:path w="61978" h="53204" extrusionOk="0">
                  <a:moveTo>
                    <a:pt x="49452" y="8155"/>
                  </a:moveTo>
                  <a:cubicBezTo>
                    <a:pt x="51866" y="8155"/>
                    <a:pt x="53823" y="10112"/>
                    <a:pt x="53823" y="12526"/>
                  </a:cubicBezTo>
                  <a:lnTo>
                    <a:pt x="53823" y="20485"/>
                  </a:lnTo>
                  <a:lnTo>
                    <a:pt x="48310" y="14973"/>
                  </a:lnTo>
                  <a:cubicBezTo>
                    <a:pt x="47560" y="14222"/>
                    <a:pt x="46516" y="13766"/>
                    <a:pt x="45439" y="13766"/>
                  </a:cubicBezTo>
                  <a:cubicBezTo>
                    <a:pt x="44363" y="13766"/>
                    <a:pt x="43319" y="14222"/>
                    <a:pt x="42569" y="14973"/>
                  </a:cubicBezTo>
                  <a:lnTo>
                    <a:pt x="30467" y="27042"/>
                  </a:lnTo>
                  <a:lnTo>
                    <a:pt x="21790" y="18365"/>
                  </a:lnTo>
                  <a:cubicBezTo>
                    <a:pt x="20991" y="17566"/>
                    <a:pt x="19947" y="17166"/>
                    <a:pt x="18903" y="17166"/>
                  </a:cubicBezTo>
                  <a:cubicBezTo>
                    <a:pt x="17859" y="17166"/>
                    <a:pt x="16816" y="17566"/>
                    <a:pt x="16016" y="18365"/>
                  </a:cubicBezTo>
                  <a:lnTo>
                    <a:pt x="8155" y="26227"/>
                  </a:lnTo>
                  <a:lnTo>
                    <a:pt x="8155" y="12526"/>
                  </a:lnTo>
                  <a:cubicBezTo>
                    <a:pt x="8155" y="10112"/>
                    <a:pt x="10112" y="8155"/>
                    <a:pt x="12526" y="8155"/>
                  </a:cubicBezTo>
                  <a:close/>
                  <a:moveTo>
                    <a:pt x="18920" y="27009"/>
                  </a:moveTo>
                  <a:lnTo>
                    <a:pt x="36958" y="45048"/>
                  </a:lnTo>
                  <a:lnTo>
                    <a:pt x="12526" y="45048"/>
                  </a:lnTo>
                  <a:cubicBezTo>
                    <a:pt x="10112" y="45048"/>
                    <a:pt x="8155" y="43091"/>
                    <a:pt x="8155" y="40677"/>
                  </a:cubicBezTo>
                  <a:lnTo>
                    <a:pt x="8155" y="37774"/>
                  </a:lnTo>
                  <a:lnTo>
                    <a:pt x="18920" y="27009"/>
                  </a:lnTo>
                  <a:close/>
                  <a:moveTo>
                    <a:pt x="45439" y="23617"/>
                  </a:moveTo>
                  <a:lnTo>
                    <a:pt x="53823" y="32000"/>
                  </a:lnTo>
                  <a:lnTo>
                    <a:pt x="53823" y="40677"/>
                  </a:lnTo>
                  <a:cubicBezTo>
                    <a:pt x="53823" y="43091"/>
                    <a:pt x="51866" y="45048"/>
                    <a:pt x="49452" y="45048"/>
                  </a:cubicBezTo>
                  <a:lnTo>
                    <a:pt x="48245" y="45048"/>
                  </a:lnTo>
                  <a:cubicBezTo>
                    <a:pt x="48082" y="44722"/>
                    <a:pt x="47853" y="44428"/>
                    <a:pt x="47592" y="44167"/>
                  </a:cubicBezTo>
                  <a:lnTo>
                    <a:pt x="36241" y="32816"/>
                  </a:lnTo>
                  <a:lnTo>
                    <a:pt x="45439" y="23617"/>
                  </a:lnTo>
                  <a:close/>
                  <a:moveTo>
                    <a:pt x="12526" y="0"/>
                  </a:moveTo>
                  <a:cubicBezTo>
                    <a:pt x="5611" y="0"/>
                    <a:pt x="0" y="5611"/>
                    <a:pt x="0" y="12526"/>
                  </a:cubicBezTo>
                  <a:lnTo>
                    <a:pt x="0" y="40677"/>
                  </a:lnTo>
                  <a:cubicBezTo>
                    <a:pt x="0" y="47593"/>
                    <a:pt x="5611" y="53203"/>
                    <a:pt x="12526" y="53203"/>
                  </a:cubicBezTo>
                  <a:lnTo>
                    <a:pt x="49452" y="53203"/>
                  </a:lnTo>
                  <a:cubicBezTo>
                    <a:pt x="56367" y="53203"/>
                    <a:pt x="61978" y="47593"/>
                    <a:pt x="61978" y="40677"/>
                  </a:cubicBezTo>
                  <a:lnTo>
                    <a:pt x="61978" y="12526"/>
                  </a:lnTo>
                  <a:cubicBezTo>
                    <a:pt x="61978" y="5611"/>
                    <a:pt x="56367" y="0"/>
                    <a:pt x="4945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40"/>
            <p:cNvSpPr/>
            <p:nvPr/>
          </p:nvSpPr>
          <p:spPr>
            <a:xfrm>
              <a:off x="5355350" y="576350"/>
              <a:ext cx="677700" cy="750475"/>
            </a:xfrm>
            <a:custGeom>
              <a:avLst/>
              <a:gdLst/>
              <a:ahLst/>
              <a:cxnLst/>
              <a:rect l="l" t="t" r="r" b="b"/>
              <a:pathLst>
                <a:path w="27108" h="30019" extrusionOk="0">
                  <a:moveTo>
                    <a:pt x="8156" y="11164"/>
                  </a:moveTo>
                  <a:lnTo>
                    <a:pt x="14875" y="15013"/>
                  </a:lnTo>
                  <a:lnTo>
                    <a:pt x="8156" y="18863"/>
                  </a:lnTo>
                  <a:lnTo>
                    <a:pt x="8156" y="11164"/>
                  </a:lnTo>
                  <a:close/>
                  <a:moveTo>
                    <a:pt x="4094" y="0"/>
                  </a:moveTo>
                  <a:cubicBezTo>
                    <a:pt x="3393" y="0"/>
                    <a:pt x="2692" y="188"/>
                    <a:pt x="2056" y="563"/>
                  </a:cubicBezTo>
                  <a:cubicBezTo>
                    <a:pt x="784" y="1280"/>
                    <a:pt x="1" y="2618"/>
                    <a:pt x="1" y="4086"/>
                  </a:cubicBezTo>
                  <a:lnTo>
                    <a:pt x="1" y="25941"/>
                  </a:lnTo>
                  <a:cubicBezTo>
                    <a:pt x="1" y="27409"/>
                    <a:pt x="784" y="28746"/>
                    <a:pt x="2056" y="29464"/>
                  </a:cubicBezTo>
                  <a:cubicBezTo>
                    <a:pt x="2675" y="29823"/>
                    <a:pt x="3393" y="30019"/>
                    <a:pt x="4078" y="30019"/>
                  </a:cubicBezTo>
                  <a:cubicBezTo>
                    <a:pt x="4796" y="30019"/>
                    <a:pt x="5481" y="29823"/>
                    <a:pt x="6133" y="29464"/>
                  </a:cubicBezTo>
                  <a:lnTo>
                    <a:pt x="25053" y="18536"/>
                  </a:lnTo>
                  <a:cubicBezTo>
                    <a:pt x="26325" y="17819"/>
                    <a:pt x="27108" y="16481"/>
                    <a:pt x="27108" y="15013"/>
                  </a:cubicBezTo>
                  <a:cubicBezTo>
                    <a:pt x="27108" y="13545"/>
                    <a:pt x="26325" y="12208"/>
                    <a:pt x="25053" y="11490"/>
                  </a:cubicBezTo>
                  <a:lnTo>
                    <a:pt x="6133" y="563"/>
                  </a:lnTo>
                  <a:cubicBezTo>
                    <a:pt x="5497" y="188"/>
                    <a:pt x="4796" y="0"/>
                    <a:pt x="409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40"/>
            <p:cNvSpPr/>
            <p:nvPr/>
          </p:nvSpPr>
          <p:spPr>
            <a:xfrm>
              <a:off x="1542100" y="617325"/>
              <a:ext cx="724175" cy="786975"/>
            </a:xfrm>
            <a:custGeom>
              <a:avLst/>
              <a:gdLst/>
              <a:ahLst/>
              <a:cxnLst/>
              <a:rect l="l" t="t" r="r" b="b"/>
              <a:pathLst>
                <a:path w="28967" h="31479" extrusionOk="0">
                  <a:moveTo>
                    <a:pt x="14483" y="14581"/>
                  </a:moveTo>
                  <a:lnTo>
                    <a:pt x="16082" y="18333"/>
                  </a:lnTo>
                  <a:lnTo>
                    <a:pt x="12885" y="18333"/>
                  </a:lnTo>
                  <a:lnTo>
                    <a:pt x="14483" y="14581"/>
                  </a:lnTo>
                  <a:close/>
                  <a:moveTo>
                    <a:pt x="14483" y="0"/>
                  </a:moveTo>
                  <a:cubicBezTo>
                    <a:pt x="12852" y="0"/>
                    <a:pt x="11352" y="979"/>
                    <a:pt x="10732" y="2512"/>
                  </a:cubicBezTo>
                  <a:lnTo>
                    <a:pt x="881" y="25803"/>
                  </a:lnTo>
                  <a:cubicBezTo>
                    <a:pt x="0" y="27890"/>
                    <a:pt x="979" y="30271"/>
                    <a:pt x="3066" y="31152"/>
                  </a:cubicBezTo>
                  <a:cubicBezTo>
                    <a:pt x="3580" y="31372"/>
                    <a:pt x="4116" y="31476"/>
                    <a:pt x="4645" y="31476"/>
                  </a:cubicBezTo>
                  <a:cubicBezTo>
                    <a:pt x="6231" y="31476"/>
                    <a:pt x="7747" y="30541"/>
                    <a:pt x="8383" y="28999"/>
                  </a:cubicBezTo>
                  <a:lnTo>
                    <a:pt x="9460" y="26488"/>
                  </a:lnTo>
                  <a:lnTo>
                    <a:pt x="19507" y="26488"/>
                  </a:lnTo>
                  <a:lnTo>
                    <a:pt x="20583" y="28999"/>
                  </a:lnTo>
                  <a:cubicBezTo>
                    <a:pt x="21236" y="30532"/>
                    <a:pt x="22736" y="31478"/>
                    <a:pt x="24335" y="31478"/>
                  </a:cubicBezTo>
                  <a:cubicBezTo>
                    <a:pt x="24857" y="31478"/>
                    <a:pt x="25411" y="31381"/>
                    <a:pt x="25900" y="31152"/>
                  </a:cubicBezTo>
                  <a:cubicBezTo>
                    <a:pt x="27988" y="30271"/>
                    <a:pt x="28967" y="27890"/>
                    <a:pt x="28086" y="25803"/>
                  </a:cubicBezTo>
                  <a:lnTo>
                    <a:pt x="18235" y="2512"/>
                  </a:lnTo>
                  <a:cubicBezTo>
                    <a:pt x="17615" y="979"/>
                    <a:pt x="16114" y="0"/>
                    <a:pt x="1448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40"/>
            <p:cNvSpPr/>
            <p:nvPr/>
          </p:nvSpPr>
          <p:spPr>
            <a:xfrm>
              <a:off x="5175950" y="3812525"/>
              <a:ext cx="1233875" cy="1644800"/>
            </a:xfrm>
            <a:custGeom>
              <a:avLst/>
              <a:gdLst/>
              <a:ahLst/>
              <a:cxnLst/>
              <a:rect l="l" t="t" r="r" b="b"/>
              <a:pathLst>
                <a:path w="49355" h="65792" extrusionOk="0">
                  <a:moveTo>
                    <a:pt x="16702" y="40576"/>
                  </a:moveTo>
                  <a:cubicBezTo>
                    <a:pt x="21399" y="40576"/>
                    <a:pt x="25248" y="44393"/>
                    <a:pt x="25248" y="49090"/>
                  </a:cubicBezTo>
                  <a:cubicBezTo>
                    <a:pt x="25248" y="53820"/>
                    <a:pt x="21399" y="57636"/>
                    <a:pt x="16702" y="57636"/>
                  </a:cubicBezTo>
                  <a:cubicBezTo>
                    <a:pt x="12004" y="57636"/>
                    <a:pt x="8188" y="53820"/>
                    <a:pt x="8188" y="49090"/>
                  </a:cubicBezTo>
                  <a:cubicBezTo>
                    <a:pt x="8188" y="44393"/>
                    <a:pt x="12004" y="40576"/>
                    <a:pt x="16702" y="40576"/>
                  </a:cubicBezTo>
                  <a:close/>
                  <a:moveTo>
                    <a:pt x="29313" y="0"/>
                  </a:moveTo>
                  <a:cubicBezTo>
                    <a:pt x="28929" y="0"/>
                    <a:pt x="28538" y="52"/>
                    <a:pt x="28151" y="160"/>
                  </a:cubicBezTo>
                  <a:cubicBezTo>
                    <a:pt x="26422" y="682"/>
                    <a:pt x="25248" y="2313"/>
                    <a:pt x="25248" y="4140"/>
                  </a:cubicBezTo>
                  <a:lnTo>
                    <a:pt x="25248" y="34770"/>
                  </a:lnTo>
                  <a:cubicBezTo>
                    <a:pt x="22736" y="33269"/>
                    <a:pt x="19833" y="32421"/>
                    <a:pt x="16702" y="32421"/>
                  </a:cubicBezTo>
                  <a:cubicBezTo>
                    <a:pt x="7503" y="32421"/>
                    <a:pt x="0" y="39891"/>
                    <a:pt x="0" y="49090"/>
                  </a:cubicBezTo>
                  <a:cubicBezTo>
                    <a:pt x="0" y="58321"/>
                    <a:pt x="7503" y="65791"/>
                    <a:pt x="16702" y="65791"/>
                  </a:cubicBezTo>
                  <a:cubicBezTo>
                    <a:pt x="25900" y="65791"/>
                    <a:pt x="33403" y="58321"/>
                    <a:pt x="33403" y="49090"/>
                  </a:cubicBezTo>
                  <a:lnTo>
                    <a:pt x="33403" y="12066"/>
                  </a:lnTo>
                  <a:cubicBezTo>
                    <a:pt x="34806" y="12588"/>
                    <a:pt x="36371" y="12882"/>
                    <a:pt x="38068" y="12882"/>
                  </a:cubicBezTo>
                  <a:cubicBezTo>
                    <a:pt x="40971" y="12882"/>
                    <a:pt x="41199" y="15002"/>
                    <a:pt x="41199" y="15198"/>
                  </a:cubicBezTo>
                  <a:cubicBezTo>
                    <a:pt x="41199" y="17481"/>
                    <a:pt x="43026" y="19275"/>
                    <a:pt x="45277" y="19275"/>
                  </a:cubicBezTo>
                  <a:cubicBezTo>
                    <a:pt x="47527" y="19275"/>
                    <a:pt x="49354" y="17481"/>
                    <a:pt x="49354" y="15198"/>
                  </a:cubicBezTo>
                  <a:cubicBezTo>
                    <a:pt x="49354" y="10859"/>
                    <a:pt x="45864" y="4727"/>
                    <a:pt x="38068" y="4727"/>
                  </a:cubicBezTo>
                  <a:cubicBezTo>
                    <a:pt x="34871" y="4727"/>
                    <a:pt x="32914" y="2150"/>
                    <a:pt x="32718" y="1856"/>
                  </a:cubicBezTo>
                  <a:cubicBezTo>
                    <a:pt x="31955" y="660"/>
                    <a:pt x="30675" y="0"/>
                    <a:pt x="2931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40"/>
            <p:cNvSpPr/>
            <p:nvPr/>
          </p:nvSpPr>
          <p:spPr>
            <a:xfrm>
              <a:off x="3698275" y="238125"/>
              <a:ext cx="203900" cy="606750"/>
            </a:xfrm>
            <a:custGeom>
              <a:avLst/>
              <a:gdLst/>
              <a:ahLst/>
              <a:cxnLst/>
              <a:rect l="l" t="t" r="r" b="b"/>
              <a:pathLst>
                <a:path w="8156" h="24270" extrusionOk="0">
                  <a:moveTo>
                    <a:pt x="4078" y="0"/>
                  </a:moveTo>
                  <a:cubicBezTo>
                    <a:pt x="1827" y="0"/>
                    <a:pt x="0" y="1827"/>
                    <a:pt x="0" y="4077"/>
                  </a:cubicBezTo>
                  <a:lnTo>
                    <a:pt x="0" y="20192"/>
                  </a:lnTo>
                  <a:cubicBezTo>
                    <a:pt x="0" y="22442"/>
                    <a:pt x="1827" y="24269"/>
                    <a:pt x="4078" y="24269"/>
                  </a:cubicBezTo>
                  <a:cubicBezTo>
                    <a:pt x="6328" y="24269"/>
                    <a:pt x="8155" y="22442"/>
                    <a:pt x="8155" y="20192"/>
                  </a:cubicBezTo>
                  <a:lnTo>
                    <a:pt x="8155" y="4077"/>
                  </a:lnTo>
                  <a:cubicBezTo>
                    <a:pt x="8155" y="1827"/>
                    <a:pt x="6328"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40"/>
            <p:cNvSpPr/>
            <p:nvPr/>
          </p:nvSpPr>
          <p:spPr>
            <a:xfrm>
              <a:off x="3698275" y="992450"/>
              <a:ext cx="203900" cy="203900"/>
            </a:xfrm>
            <a:custGeom>
              <a:avLst/>
              <a:gdLst/>
              <a:ahLst/>
              <a:cxnLst/>
              <a:rect l="l" t="t" r="r" b="b"/>
              <a:pathLst>
                <a:path w="8156" h="8156" extrusionOk="0">
                  <a:moveTo>
                    <a:pt x="4078" y="0"/>
                  </a:moveTo>
                  <a:cubicBezTo>
                    <a:pt x="3001" y="0"/>
                    <a:pt x="1957" y="424"/>
                    <a:pt x="1207" y="1207"/>
                  </a:cubicBezTo>
                  <a:cubicBezTo>
                    <a:pt x="424" y="1958"/>
                    <a:pt x="0" y="3001"/>
                    <a:pt x="0" y="4078"/>
                  </a:cubicBezTo>
                  <a:cubicBezTo>
                    <a:pt x="0" y="5154"/>
                    <a:pt x="424" y="6198"/>
                    <a:pt x="1207" y="6948"/>
                  </a:cubicBezTo>
                  <a:cubicBezTo>
                    <a:pt x="1957" y="7731"/>
                    <a:pt x="3001" y="8155"/>
                    <a:pt x="4078" y="8155"/>
                  </a:cubicBezTo>
                  <a:cubicBezTo>
                    <a:pt x="5154" y="8155"/>
                    <a:pt x="6198" y="7731"/>
                    <a:pt x="6948" y="6948"/>
                  </a:cubicBezTo>
                  <a:cubicBezTo>
                    <a:pt x="7731" y="6198"/>
                    <a:pt x="8155" y="5154"/>
                    <a:pt x="8155" y="4078"/>
                  </a:cubicBezTo>
                  <a:cubicBezTo>
                    <a:pt x="8155" y="3001"/>
                    <a:pt x="7731" y="1958"/>
                    <a:pt x="6948" y="1207"/>
                  </a:cubicBezTo>
                  <a:cubicBezTo>
                    <a:pt x="6198" y="424"/>
                    <a:pt x="5154"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40"/>
            <p:cNvSpPr/>
            <p:nvPr/>
          </p:nvSpPr>
          <p:spPr>
            <a:xfrm>
              <a:off x="5544550" y="2747400"/>
              <a:ext cx="865275" cy="203900"/>
            </a:xfrm>
            <a:custGeom>
              <a:avLst/>
              <a:gdLst/>
              <a:ahLst/>
              <a:cxnLst/>
              <a:rect l="l" t="t" r="r" b="b"/>
              <a:pathLst>
                <a:path w="34611" h="8156" extrusionOk="0">
                  <a:moveTo>
                    <a:pt x="4078" y="0"/>
                  </a:moveTo>
                  <a:cubicBezTo>
                    <a:pt x="1827" y="0"/>
                    <a:pt x="0" y="1827"/>
                    <a:pt x="0" y="4078"/>
                  </a:cubicBezTo>
                  <a:cubicBezTo>
                    <a:pt x="0" y="6329"/>
                    <a:pt x="1827" y="8155"/>
                    <a:pt x="4078" y="8155"/>
                  </a:cubicBezTo>
                  <a:lnTo>
                    <a:pt x="30533" y="8155"/>
                  </a:lnTo>
                  <a:cubicBezTo>
                    <a:pt x="32783" y="8155"/>
                    <a:pt x="34610" y="6329"/>
                    <a:pt x="34610" y="4078"/>
                  </a:cubicBezTo>
                  <a:cubicBezTo>
                    <a:pt x="34610" y="1827"/>
                    <a:pt x="32783" y="0"/>
                    <a:pt x="3053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40"/>
            <p:cNvSpPr/>
            <p:nvPr/>
          </p:nvSpPr>
          <p:spPr>
            <a:xfrm>
              <a:off x="1190625" y="2745775"/>
              <a:ext cx="868525" cy="203900"/>
            </a:xfrm>
            <a:custGeom>
              <a:avLst/>
              <a:gdLst/>
              <a:ahLst/>
              <a:cxnLst/>
              <a:rect l="l" t="t" r="r" b="b"/>
              <a:pathLst>
                <a:path w="34741" h="8156" extrusionOk="0">
                  <a:moveTo>
                    <a:pt x="4077" y="0"/>
                  </a:moveTo>
                  <a:cubicBezTo>
                    <a:pt x="1827" y="0"/>
                    <a:pt x="0" y="1827"/>
                    <a:pt x="0" y="4078"/>
                  </a:cubicBezTo>
                  <a:cubicBezTo>
                    <a:pt x="0" y="6328"/>
                    <a:pt x="1827" y="8155"/>
                    <a:pt x="4077" y="8155"/>
                  </a:cubicBezTo>
                  <a:lnTo>
                    <a:pt x="30663" y="8155"/>
                  </a:lnTo>
                  <a:cubicBezTo>
                    <a:pt x="32913" y="8155"/>
                    <a:pt x="34740" y="6328"/>
                    <a:pt x="34740" y="4078"/>
                  </a:cubicBezTo>
                  <a:cubicBezTo>
                    <a:pt x="34740" y="1827"/>
                    <a:pt x="32913" y="0"/>
                    <a:pt x="3066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1" name="Google Shape;601;p40"/>
          <p:cNvGrpSpPr/>
          <p:nvPr/>
        </p:nvGrpSpPr>
        <p:grpSpPr>
          <a:xfrm>
            <a:off x="6461929" y="3339881"/>
            <a:ext cx="303565" cy="403908"/>
            <a:chOff x="1840100" y="238225"/>
            <a:chExt cx="3922025" cy="5218450"/>
          </a:xfrm>
        </p:grpSpPr>
        <p:sp>
          <p:nvSpPr>
            <p:cNvPr id="602" name="Google Shape;602;p40"/>
            <p:cNvSpPr/>
            <p:nvPr/>
          </p:nvSpPr>
          <p:spPr>
            <a:xfrm>
              <a:off x="1840100" y="238225"/>
              <a:ext cx="3922025" cy="5218450"/>
            </a:xfrm>
            <a:custGeom>
              <a:avLst/>
              <a:gdLst/>
              <a:ahLst/>
              <a:cxnLst/>
              <a:rect l="l" t="t" r="r" b="b"/>
              <a:pathLst>
                <a:path w="156881" h="208738" extrusionOk="0">
                  <a:moveTo>
                    <a:pt x="115731" y="25902"/>
                  </a:moveTo>
                  <a:cubicBezTo>
                    <a:pt x="117887" y="27813"/>
                    <a:pt x="119946" y="29848"/>
                    <a:pt x="121833" y="32029"/>
                  </a:cubicBezTo>
                  <a:lnTo>
                    <a:pt x="116907" y="36955"/>
                  </a:lnTo>
                  <a:cubicBezTo>
                    <a:pt x="115020" y="34774"/>
                    <a:pt x="112986" y="32715"/>
                    <a:pt x="110780" y="30853"/>
                  </a:cubicBezTo>
                  <a:lnTo>
                    <a:pt x="115731" y="25902"/>
                  </a:lnTo>
                  <a:close/>
                  <a:moveTo>
                    <a:pt x="73943" y="23377"/>
                  </a:moveTo>
                  <a:cubicBezTo>
                    <a:pt x="93477" y="23377"/>
                    <a:pt x="110437" y="34553"/>
                    <a:pt x="118819" y="50827"/>
                  </a:cubicBezTo>
                  <a:lnTo>
                    <a:pt x="116049" y="54283"/>
                  </a:lnTo>
                  <a:cubicBezTo>
                    <a:pt x="115657" y="54773"/>
                    <a:pt x="115118" y="55092"/>
                    <a:pt x="114505" y="55214"/>
                  </a:cubicBezTo>
                  <a:cubicBezTo>
                    <a:pt x="110706" y="55974"/>
                    <a:pt x="107888" y="59087"/>
                    <a:pt x="107496" y="62959"/>
                  </a:cubicBezTo>
                  <a:lnTo>
                    <a:pt x="107030" y="67591"/>
                  </a:lnTo>
                  <a:cubicBezTo>
                    <a:pt x="106687" y="70900"/>
                    <a:pt x="108207" y="74037"/>
                    <a:pt x="110976" y="75826"/>
                  </a:cubicBezTo>
                  <a:lnTo>
                    <a:pt x="109383" y="75262"/>
                  </a:lnTo>
                  <a:cubicBezTo>
                    <a:pt x="108599" y="74968"/>
                    <a:pt x="107986" y="74331"/>
                    <a:pt x="107765" y="73547"/>
                  </a:cubicBezTo>
                  <a:lnTo>
                    <a:pt x="105143" y="64920"/>
                  </a:lnTo>
                  <a:cubicBezTo>
                    <a:pt x="104481" y="62714"/>
                    <a:pt x="103011" y="60900"/>
                    <a:pt x="101025" y="59797"/>
                  </a:cubicBezTo>
                  <a:lnTo>
                    <a:pt x="95560" y="56734"/>
                  </a:lnTo>
                  <a:cubicBezTo>
                    <a:pt x="94228" y="55983"/>
                    <a:pt x="92741" y="55609"/>
                    <a:pt x="91255" y="55609"/>
                  </a:cubicBezTo>
                  <a:cubicBezTo>
                    <a:pt x="89732" y="55609"/>
                    <a:pt x="88211" y="56002"/>
                    <a:pt x="86859" y="56783"/>
                  </a:cubicBezTo>
                  <a:lnTo>
                    <a:pt x="82497" y="59307"/>
                  </a:lnTo>
                  <a:cubicBezTo>
                    <a:pt x="82085" y="59544"/>
                    <a:pt x="81634" y="59660"/>
                    <a:pt x="81186" y="59660"/>
                  </a:cubicBezTo>
                  <a:cubicBezTo>
                    <a:pt x="80568" y="59660"/>
                    <a:pt x="79955" y="59439"/>
                    <a:pt x="79458" y="59013"/>
                  </a:cubicBezTo>
                  <a:lnTo>
                    <a:pt x="62277" y="44136"/>
                  </a:lnTo>
                  <a:cubicBezTo>
                    <a:pt x="61125" y="43156"/>
                    <a:pt x="59728" y="42470"/>
                    <a:pt x="58233" y="42176"/>
                  </a:cubicBezTo>
                  <a:lnTo>
                    <a:pt x="47645" y="40043"/>
                  </a:lnTo>
                  <a:cubicBezTo>
                    <a:pt x="46959" y="39921"/>
                    <a:pt x="46346" y="39504"/>
                    <a:pt x="45979" y="38916"/>
                  </a:cubicBezTo>
                  <a:lnTo>
                    <a:pt x="42793" y="34137"/>
                  </a:lnTo>
                  <a:cubicBezTo>
                    <a:pt x="51567" y="27250"/>
                    <a:pt x="62449" y="23377"/>
                    <a:pt x="73943" y="23377"/>
                  </a:cubicBezTo>
                  <a:close/>
                  <a:moveTo>
                    <a:pt x="30955" y="110678"/>
                  </a:moveTo>
                  <a:cubicBezTo>
                    <a:pt x="32842" y="112859"/>
                    <a:pt x="34876" y="114893"/>
                    <a:pt x="37082" y="116780"/>
                  </a:cubicBezTo>
                  <a:lnTo>
                    <a:pt x="32131" y="121731"/>
                  </a:lnTo>
                  <a:cubicBezTo>
                    <a:pt x="29975" y="119819"/>
                    <a:pt x="27916" y="117785"/>
                    <a:pt x="26029" y="115604"/>
                  </a:cubicBezTo>
                  <a:lnTo>
                    <a:pt x="30955" y="110678"/>
                  </a:lnTo>
                  <a:close/>
                  <a:moveTo>
                    <a:pt x="125706" y="36882"/>
                  </a:moveTo>
                  <a:cubicBezTo>
                    <a:pt x="133279" y="47469"/>
                    <a:pt x="137544" y="60288"/>
                    <a:pt x="137544" y="73816"/>
                  </a:cubicBezTo>
                  <a:cubicBezTo>
                    <a:pt x="137544" y="108888"/>
                    <a:pt x="109015" y="137417"/>
                    <a:pt x="73919" y="137417"/>
                  </a:cubicBezTo>
                  <a:cubicBezTo>
                    <a:pt x="60414" y="137417"/>
                    <a:pt x="47572" y="133152"/>
                    <a:pt x="37009" y="125603"/>
                  </a:cubicBezTo>
                  <a:lnTo>
                    <a:pt x="42033" y="120555"/>
                  </a:lnTo>
                  <a:cubicBezTo>
                    <a:pt x="51126" y="126780"/>
                    <a:pt x="62106" y="130432"/>
                    <a:pt x="73919" y="130432"/>
                  </a:cubicBezTo>
                  <a:cubicBezTo>
                    <a:pt x="105143" y="130432"/>
                    <a:pt x="130534" y="105041"/>
                    <a:pt x="130534" y="73816"/>
                  </a:cubicBezTo>
                  <a:cubicBezTo>
                    <a:pt x="130534" y="65385"/>
                    <a:pt x="128671" y="57371"/>
                    <a:pt x="125363" y="50165"/>
                  </a:cubicBezTo>
                  <a:cubicBezTo>
                    <a:pt x="125289" y="49994"/>
                    <a:pt x="125216" y="49822"/>
                    <a:pt x="125118" y="49651"/>
                  </a:cubicBezTo>
                  <a:cubicBezTo>
                    <a:pt x="123843" y="46955"/>
                    <a:pt x="122348" y="44357"/>
                    <a:pt x="120681" y="41931"/>
                  </a:cubicBezTo>
                  <a:lnTo>
                    <a:pt x="125706" y="36882"/>
                  </a:lnTo>
                  <a:close/>
                  <a:moveTo>
                    <a:pt x="78257" y="156656"/>
                  </a:moveTo>
                  <a:lnTo>
                    <a:pt x="78257" y="172905"/>
                  </a:lnTo>
                  <a:lnTo>
                    <a:pt x="69605" y="172905"/>
                  </a:lnTo>
                  <a:lnTo>
                    <a:pt x="69605" y="156656"/>
                  </a:lnTo>
                  <a:cubicBezTo>
                    <a:pt x="71051" y="156730"/>
                    <a:pt x="72473" y="156779"/>
                    <a:pt x="73919" y="156779"/>
                  </a:cubicBezTo>
                  <a:cubicBezTo>
                    <a:pt x="75389" y="156779"/>
                    <a:pt x="76811" y="156730"/>
                    <a:pt x="78257" y="156656"/>
                  </a:cubicBezTo>
                  <a:close/>
                  <a:moveTo>
                    <a:pt x="98624" y="179082"/>
                  </a:moveTo>
                  <a:cubicBezTo>
                    <a:pt x="101467" y="179082"/>
                    <a:pt x="103770" y="181385"/>
                    <a:pt x="103770" y="184228"/>
                  </a:cubicBezTo>
                  <a:lnTo>
                    <a:pt x="103770" y="187733"/>
                  </a:lnTo>
                  <a:lnTo>
                    <a:pt x="64654" y="187733"/>
                  </a:lnTo>
                  <a:cubicBezTo>
                    <a:pt x="62963" y="187733"/>
                    <a:pt x="61566" y="189106"/>
                    <a:pt x="61566" y="190821"/>
                  </a:cubicBezTo>
                  <a:cubicBezTo>
                    <a:pt x="61566" y="192537"/>
                    <a:pt x="62963" y="193909"/>
                    <a:pt x="64654" y="193909"/>
                  </a:cubicBezTo>
                  <a:lnTo>
                    <a:pt x="106859" y="193909"/>
                  </a:lnTo>
                  <a:cubicBezTo>
                    <a:pt x="109702" y="193909"/>
                    <a:pt x="112005" y="196213"/>
                    <a:pt x="112005" y="199056"/>
                  </a:cubicBezTo>
                  <a:lnTo>
                    <a:pt x="112005" y="202561"/>
                  </a:lnTo>
                  <a:lnTo>
                    <a:pt x="35857" y="202561"/>
                  </a:lnTo>
                  <a:lnTo>
                    <a:pt x="35857" y="199056"/>
                  </a:lnTo>
                  <a:cubicBezTo>
                    <a:pt x="35857" y="196213"/>
                    <a:pt x="38160" y="193909"/>
                    <a:pt x="41003" y="193909"/>
                  </a:cubicBezTo>
                  <a:lnTo>
                    <a:pt x="50292" y="193909"/>
                  </a:lnTo>
                  <a:cubicBezTo>
                    <a:pt x="51983" y="193909"/>
                    <a:pt x="53380" y="192537"/>
                    <a:pt x="53380" y="190821"/>
                  </a:cubicBezTo>
                  <a:cubicBezTo>
                    <a:pt x="53380" y="189106"/>
                    <a:pt x="51983" y="187733"/>
                    <a:pt x="50292" y="187733"/>
                  </a:cubicBezTo>
                  <a:lnTo>
                    <a:pt x="44092" y="187733"/>
                  </a:lnTo>
                  <a:lnTo>
                    <a:pt x="44092" y="184228"/>
                  </a:lnTo>
                  <a:cubicBezTo>
                    <a:pt x="44092" y="181385"/>
                    <a:pt x="46395" y="179082"/>
                    <a:pt x="49238" y="179082"/>
                  </a:cubicBezTo>
                  <a:close/>
                  <a:moveTo>
                    <a:pt x="111010" y="0"/>
                  </a:moveTo>
                  <a:cubicBezTo>
                    <a:pt x="110693" y="0"/>
                    <a:pt x="110375" y="47"/>
                    <a:pt x="110069" y="143"/>
                  </a:cubicBezTo>
                  <a:cubicBezTo>
                    <a:pt x="109285" y="388"/>
                    <a:pt x="108648" y="927"/>
                    <a:pt x="108256" y="1663"/>
                  </a:cubicBezTo>
                  <a:lnTo>
                    <a:pt x="102153" y="13329"/>
                  </a:lnTo>
                  <a:cubicBezTo>
                    <a:pt x="101369" y="14824"/>
                    <a:pt x="101932" y="16686"/>
                    <a:pt x="103452" y="17495"/>
                  </a:cubicBezTo>
                  <a:cubicBezTo>
                    <a:pt x="106050" y="18843"/>
                    <a:pt x="108501" y="20363"/>
                    <a:pt x="110853" y="22054"/>
                  </a:cubicBezTo>
                  <a:lnTo>
                    <a:pt x="105829" y="27078"/>
                  </a:lnTo>
                  <a:cubicBezTo>
                    <a:pt x="96736" y="20853"/>
                    <a:pt x="85756" y="17201"/>
                    <a:pt x="73919" y="17201"/>
                  </a:cubicBezTo>
                  <a:cubicBezTo>
                    <a:pt x="54802" y="17201"/>
                    <a:pt x="37107" y="26760"/>
                    <a:pt x="26592" y="42764"/>
                  </a:cubicBezTo>
                  <a:cubicBezTo>
                    <a:pt x="25661" y="44185"/>
                    <a:pt x="26053" y="46097"/>
                    <a:pt x="27475" y="47028"/>
                  </a:cubicBezTo>
                  <a:cubicBezTo>
                    <a:pt x="28000" y="47381"/>
                    <a:pt x="28592" y="47551"/>
                    <a:pt x="29177" y="47551"/>
                  </a:cubicBezTo>
                  <a:cubicBezTo>
                    <a:pt x="30175" y="47551"/>
                    <a:pt x="31152" y="47058"/>
                    <a:pt x="31739" y="46146"/>
                  </a:cubicBezTo>
                  <a:cubicBezTo>
                    <a:pt x="33626" y="43278"/>
                    <a:pt x="35783" y="40656"/>
                    <a:pt x="38136" y="38279"/>
                  </a:cubicBezTo>
                  <a:lnTo>
                    <a:pt x="40807" y="42323"/>
                  </a:lnTo>
                  <a:cubicBezTo>
                    <a:pt x="42106" y="44259"/>
                    <a:pt x="44141" y="45656"/>
                    <a:pt x="46420" y="46097"/>
                  </a:cubicBezTo>
                  <a:lnTo>
                    <a:pt x="57032" y="48229"/>
                  </a:lnTo>
                  <a:cubicBezTo>
                    <a:pt x="57473" y="48303"/>
                    <a:pt x="57890" y="48523"/>
                    <a:pt x="58233" y="48817"/>
                  </a:cubicBezTo>
                  <a:lnTo>
                    <a:pt x="75438" y="63694"/>
                  </a:lnTo>
                  <a:cubicBezTo>
                    <a:pt x="77066" y="65109"/>
                    <a:pt x="79110" y="65838"/>
                    <a:pt x="81174" y="65838"/>
                  </a:cubicBezTo>
                  <a:cubicBezTo>
                    <a:pt x="82685" y="65838"/>
                    <a:pt x="84207" y="65448"/>
                    <a:pt x="85585" y="64650"/>
                  </a:cubicBezTo>
                  <a:lnTo>
                    <a:pt x="89947" y="62126"/>
                  </a:lnTo>
                  <a:cubicBezTo>
                    <a:pt x="90357" y="61902"/>
                    <a:pt x="90811" y="61786"/>
                    <a:pt x="91265" y="61786"/>
                  </a:cubicBezTo>
                  <a:cubicBezTo>
                    <a:pt x="91706" y="61786"/>
                    <a:pt x="92146" y="61896"/>
                    <a:pt x="92545" y="62126"/>
                  </a:cubicBezTo>
                  <a:lnTo>
                    <a:pt x="98011" y="65165"/>
                  </a:lnTo>
                  <a:cubicBezTo>
                    <a:pt x="98599" y="65508"/>
                    <a:pt x="99040" y="66047"/>
                    <a:pt x="99236" y="66709"/>
                  </a:cubicBezTo>
                  <a:lnTo>
                    <a:pt x="101834" y="75336"/>
                  </a:lnTo>
                  <a:cubicBezTo>
                    <a:pt x="102643" y="77983"/>
                    <a:pt x="104677" y="80140"/>
                    <a:pt x="107275" y="81071"/>
                  </a:cubicBezTo>
                  <a:lnTo>
                    <a:pt x="111417" y="82566"/>
                  </a:lnTo>
                  <a:cubicBezTo>
                    <a:pt x="112079" y="82787"/>
                    <a:pt x="112765" y="82909"/>
                    <a:pt x="113427" y="82909"/>
                  </a:cubicBezTo>
                  <a:cubicBezTo>
                    <a:pt x="114530" y="82909"/>
                    <a:pt x="115633" y="82591"/>
                    <a:pt x="116613" y="81953"/>
                  </a:cubicBezTo>
                  <a:cubicBezTo>
                    <a:pt x="118157" y="80948"/>
                    <a:pt x="119137" y="79306"/>
                    <a:pt x="119284" y="77468"/>
                  </a:cubicBezTo>
                  <a:cubicBezTo>
                    <a:pt x="119456" y="75287"/>
                    <a:pt x="118402" y="73179"/>
                    <a:pt x="116540" y="72027"/>
                  </a:cubicBezTo>
                  <a:lnTo>
                    <a:pt x="114383" y="70679"/>
                  </a:lnTo>
                  <a:cubicBezTo>
                    <a:pt x="113549" y="70165"/>
                    <a:pt x="113084" y="69209"/>
                    <a:pt x="113182" y="68204"/>
                  </a:cubicBezTo>
                  <a:lnTo>
                    <a:pt x="113647" y="63572"/>
                  </a:lnTo>
                  <a:cubicBezTo>
                    <a:pt x="113746" y="62420"/>
                    <a:pt x="114603" y="61513"/>
                    <a:pt x="115731" y="61268"/>
                  </a:cubicBezTo>
                  <a:cubicBezTo>
                    <a:pt x="117765" y="60876"/>
                    <a:pt x="119579" y="59748"/>
                    <a:pt x="120878" y="58155"/>
                  </a:cubicBezTo>
                  <a:lnTo>
                    <a:pt x="121564" y="57273"/>
                  </a:lnTo>
                  <a:cubicBezTo>
                    <a:pt x="123377" y="62444"/>
                    <a:pt x="124358" y="68008"/>
                    <a:pt x="124358" y="73816"/>
                  </a:cubicBezTo>
                  <a:cubicBezTo>
                    <a:pt x="124358" y="101634"/>
                    <a:pt x="101736" y="124255"/>
                    <a:pt x="73919" y="124255"/>
                  </a:cubicBezTo>
                  <a:cubicBezTo>
                    <a:pt x="46126" y="124255"/>
                    <a:pt x="23504" y="101634"/>
                    <a:pt x="23504" y="73816"/>
                  </a:cubicBezTo>
                  <a:cubicBezTo>
                    <a:pt x="23504" y="68572"/>
                    <a:pt x="24288" y="63400"/>
                    <a:pt x="25882" y="58474"/>
                  </a:cubicBezTo>
                  <a:cubicBezTo>
                    <a:pt x="26396" y="56856"/>
                    <a:pt x="25489" y="55116"/>
                    <a:pt x="23872" y="54577"/>
                  </a:cubicBezTo>
                  <a:cubicBezTo>
                    <a:pt x="23564" y="54479"/>
                    <a:pt x="23253" y="54433"/>
                    <a:pt x="22945" y="54433"/>
                  </a:cubicBezTo>
                  <a:cubicBezTo>
                    <a:pt x="21637" y="54433"/>
                    <a:pt x="20416" y="55277"/>
                    <a:pt x="19999" y="56587"/>
                  </a:cubicBezTo>
                  <a:cubicBezTo>
                    <a:pt x="18210" y="62150"/>
                    <a:pt x="17328" y="67934"/>
                    <a:pt x="17328" y="73816"/>
                  </a:cubicBezTo>
                  <a:cubicBezTo>
                    <a:pt x="17328" y="85630"/>
                    <a:pt x="20955" y="96610"/>
                    <a:pt x="27181" y="105702"/>
                  </a:cubicBezTo>
                  <a:lnTo>
                    <a:pt x="22156" y="110727"/>
                  </a:lnTo>
                  <a:cubicBezTo>
                    <a:pt x="20490" y="108398"/>
                    <a:pt x="18970" y="105923"/>
                    <a:pt x="17598" y="103325"/>
                  </a:cubicBezTo>
                  <a:cubicBezTo>
                    <a:pt x="17049" y="102280"/>
                    <a:pt x="15975" y="101678"/>
                    <a:pt x="14858" y="101678"/>
                  </a:cubicBezTo>
                  <a:cubicBezTo>
                    <a:pt x="14377" y="101678"/>
                    <a:pt x="13889" y="101790"/>
                    <a:pt x="13431" y="102026"/>
                  </a:cubicBezTo>
                  <a:lnTo>
                    <a:pt x="1765" y="108153"/>
                  </a:lnTo>
                  <a:cubicBezTo>
                    <a:pt x="1030" y="108521"/>
                    <a:pt x="490" y="109183"/>
                    <a:pt x="245" y="109967"/>
                  </a:cubicBezTo>
                  <a:cubicBezTo>
                    <a:pt x="0" y="110751"/>
                    <a:pt x="74" y="111584"/>
                    <a:pt x="466" y="112320"/>
                  </a:cubicBezTo>
                  <a:cubicBezTo>
                    <a:pt x="13235" y="136583"/>
                    <a:pt x="36763" y="152735"/>
                    <a:pt x="63429" y="156117"/>
                  </a:cubicBezTo>
                  <a:lnTo>
                    <a:pt x="63429" y="172905"/>
                  </a:lnTo>
                  <a:lnTo>
                    <a:pt x="49238" y="172905"/>
                  </a:lnTo>
                  <a:cubicBezTo>
                    <a:pt x="42989" y="172905"/>
                    <a:pt x="37915" y="177979"/>
                    <a:pt x="37915" y="184228"/>
                  </a:cubicBezTo>
                  <a:lnTo>
                    <a:pt x="37915" y="188174"/>
                  </a:lnTo>
                  <a:cubicBezTo>
                    <a:pt x="33161" y="189522"/>
                    <a:pt x="29680" y="193885"/>
                    <a:pt x="29680" y="199056"/>
                  </a:cubicBezTo>
                  <a:lnTo>
                    <a:pt x="29680" y="205649"/>
                  </a:lnTo>
                  <a:cubicBezTo>
                    <a:pt x="29680" y="207340"/>
                    <a:pt x="31053" y="208737"/>
                    <a:pt x="32769" y="208737"/>
                  </a:cubicBezTo>
                  <a:lnTo>
                    <a:pt x="115093" y="208737"/>
                  </a:lnTo>
                  <a:cubicBezTo>
                    <a:pt x="116809" y="208737"/>
                    <a:pt x="118182" y="207340"/>
                    <a:pt x="118182" y="205649"/>
                  </a:cubicBezTo>
                  <a:lnTo>
                    <a:pt x="118182" y="199056"/>
                  </a:lnTo>
                  <a:cubicBezTo>
                    <a:pt x="118182" y="193885"/>
                    <a:pt x="114701" y="189522"/>
                    <a:pt x="109947" y="188174"/>
                  </a:cubicBezTo>
                  <a:lnTo>
                    <a:pt x="109947" y="184228"/>
                  </a:lnTo>
                  <a:cubicBezTo>
                    <a:pt x="109947" y="177979"/>
                    <a:pt x="104873" y="172905"/>
                    <a:pt x="98624" y="172905"/>
                  </a:cubicBezTo>
                  <a:lnTo>
                    <a:pt x="84433" y="172905"/>
                  </a:lnTo>
                  <a:lnTo>
                    <a:pt x="84433" y="156117"/>
                  </a:lnTo>
                  <a:cubicBezTo>
                    <a:pt x="125240" y="150946"/>
                    <a:pt x="156881" y="115996"/>
                    <a:pt x="156881" y="73816"/>
                  </a:cubicBezTo>
                  <a:cubicBezTo>
                    <a:pt x="156881" y="72101"/>
                    <a:pt x="155508" y="70728"/>
                    <a:pt x="153793" y="70728"/>
                  </a:cubicBezTo>
                  <a:cubicBezTo>
                    <a:pt x="152102" y="70728"/>
                    <a:pt x="150705" y="72101"/>
                    <a:pt x="150705" y="73816"/>
                  </a:cubicBezTo>
                  <a:cubicBezTo>
                    <a:pt x="150705" y="116143"/>
                    <a:pt x="116270" y="150602"/>
                    <a:pt x="73919" y="150602"/>
                  </a:cubicBezTo>
                  <a:cubicBezTo>
                    <a:pt x="46371" y="150602"/>
                    <a:pt x="21176" y="135946"/>
                    <a:pt x="7426" y="112148"/>
                  </a:cubicBezTo>
                  <a:lnTo>
                    <a:pt x="13627" y="108913"/>
                  </a:lnTo>
                  <a:cubicBezTo>
                    <a:pt x="26151" y="130383"/>
                    <a:pt x="48969" y="143593"/>
                    <a:pt x="73919" y="143593"/>
                  </a:cubicBezTo>
                  <a:cubicBezTo>
                    <a:pt x="112422" y="143593"/>
                    <a:pt x="143720" y="112295"/>
                    <a:pt x="143720" y="73816"/>
                  </a:cubicBezTo>
                  <a:cubicBezTo>
                    <a:pt x="143720" y="48866"/>
                    <a:pt x="130510" y="26024"/>
                    <a:pt x="109015" y="13500"/>
                  </a:cubicBezTo>
                  <a:lnTo>
                    <a:pt x="112275" y="7324"/>
                  </a:lnTo>
                  <a:cubicBezTo>
                    <a:pt x="131637" y="18549"/>
                    <a:pt x="145460" y="38034"/>
                    <a:pt x="149479" y="59993"/>
                  </a:cubicBezTo>
                  <a:cubicBezTo>
                    <a:pt x="149741" y="61501"/>
                    <a:pt x="151055" y="62541"/>
                    <a:pt x="152518" y="62541"/>
                  </a:cubicBezTo>
                  <a:cubicBezTo>
                    <a:pt x="152696" y="62541"/>
                    <a:pt x="152876" y="62525"/>
                    <a:pt x="153058" y="62493"/>
                  </a:cubicBezTo>
                  <a:cubicBezTo>
                    <a:pt x="154749" y="62175"/>
                    <a:pt x="155852" y="60582"/>
                    <a:pt x="155533" y="58891"/>
                  </a:cubicBezTo>
                  <a:cubicBezTo>
                    <a:pt x="153278" y="46514"/>
                    <a:pt x="148107" y="34602"/>
                    <a:pt x="140558" y="24456"/>
                  </a:cubicBezTo>
                  <a:cubicBezTo>
                    <a:pt x="133156" y="14456"/>
                    <a:pt x="123426" y="6123"/>
                    <a:pt x="112447" y="339"/>
                  </a:cubicBezTo>
                  <a:cubicBezTo>
                    <a:pt x="111998" y="115"/>
                    <a:pt x="111505" y="0"/>
                    <a:pt x="11101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40"/>
            <p:cNvSpPr/>
            <p:nvPr/>
          </p:nvSpPr>
          <p:spPr>
            <a:xfrm>
              <a:off x="2541050" y="1479475"/>
              <a:ext cx="1200950" cy="1702775"/>
            </a:xfrm>
            <a:custGeom>
              <a:avLst/>
              <a:gdLst/>
              <a:ahLst/>
              <a:cxnLst/>
              <a:rect l="l" t="t" r="r" b="b"/>
              <a:pathLst>
                <a:path w="48038" h="68111" extrusionOk="0">
                  <a:moveTo>
                    <a:pt x="17107" y="6177"/>
                  </a:moveTo>
                  <a:cubicBezTo>
                    <a:pt x="17255" y="6177"/>
                    <a:pt x="17377" y="6201"/>
                    <a:pt x="17500" y="6275"/>
                  </a:cubicBezTo>
                  <a:lnTo>
                    <a:pt x="27303" y="12819"/>
                  </a:lnTo>
                  <a:cubicBezTo>
                    <a:pt x="27573" y="12990"/>
                    <a:pt x="27695" y="13334"/>
                    <a:pt x="27573" y="13652"/>
                  </a:cubicBezTo>
                  <a:lnTo>
                    <a:pt x="27181" y="14731"/>
                  </a:lnTo>
                  <a:cubicBezTo>
                    <a:pt x="26421" y="16887"/>
                    <a:pt x="26764" y="19265"/>
                    <a:pt x="28112" y="21103"/>
                  </a:cubicBezTo>
                  <a:cubicBezTo>
                    <a:pt x="29386" y="22867"/>
                    <a:pt x="31470" y="23921"/>
                    <a:pt x="33675" y="23921"/>
                  </a:cubicBezTo>
                  <a:cubicBezTo>
                    <a:pt x="34999" y="23921"/>
                    <a:pt x="36298" y="23554"/>
                    <a:pt x="37425" y="22818"/>
                  </a:cubicBezTo>
                  <a:lnTo>
                    <a:pt x="40048" y="21103"/>
                  </a:lnTo>
                  <a:cubicBezTo>
                    <a:pt x="40170" y="21029"/>
                    <a:pt x="40293" y="20980"/>
                    <a:pt x="40440" y="20980"/>
                  </a:cubicBezTo>
                  <a:cubicBezTo>
                    <a:pt x="40562" y="20980"/>
                    <a:pt x="40758" y="21005"/>
                    <a:pt x="40930" y="21201"/>
                  </a:cubicBezTo>
                  <a:lnTo>
                    <a:pt x="41567" y="21814"/>
                  </a:lnTo>
                  <a:cubicBezTo>
                    <a:pt x="41739" y="21985"/>
                    <a:pt x="41763" y="22206"/>
                    <a:pt x="41763" y="22353"/>
                  </a:cubicBezTo>
                  <a:cubicBezTo>
                    <a:pt x="41763" y="22475"/>
                    <a:pt x="41714" y="22696"/>
                    <a:pt x="41518" y="22843"/>
                  </a:cubicBezTo>
                  <a:lnTo>
                    <a:pt x="38357" y="25416"/>
                  </a:lnTo>
                  <a:cubicBezTo>
                    <a:pt x="38136" y="25588"/>
                    <a:pt x="37940" y="25759"/>
                    <a:pt x="37744" y="25956"/>
                  </a:cubicBezTo>
                  <a:lnTo>
                    <a:pt x="26984" y="37107"/>
                  </a:lnTo>
                  <a:cubicBezTo>
                    <a:pt x="25367" y="38774"/>
                    <a:pt x="24705" y="41102"/>
                    <a:pt x="25195" y="43381"/>
                  </a:cubicBezTo>
                  <a:lnTo>
                    <a:pt x="27916" y="55513"/>
                  </a:lnTo>
                  <a:cubicBezTo>
                    <a:pt x="27916" y="55611"/>
                    <a:pt x="27916" y="55685"/>
                    <a:pt x="27916" y="55783"/>
                  </a:cubicBezTo>
                  <a:lnTo>
                    <a:pt x="27083" y="61322"/>
                  </a:lnTo>
                  <a:cubicBezTo>
                    <a:pt x="27034" y="61714"/>
                    <a:pt x="26690" y="61934"/>
                    <a:pt x="26396" y="61934"/>
                  </a:cubicBezTo>
                  <a:cubicBezTo>
                    <a:pt x="26298" y="61934"/>
                    <a:pt x="26200" y="61910"/>
                    <a:pt x="26102" y="61861"/>
                  </a:cubicBezTo>
                  <a:lnTo>
                    <a:pt x="26004" y="61836"/>
                  </a:lnTo>
                  <a:cubicBezTo>
                    <a:pt x="25882" y="61763"/>
                    <a:pt x="25759" y="61665"/>
                    <a:pt x="25686" y="61542"/>
                  </a:cubicBezTo>
                  <a:lnTo>
                    <a:pt x="20171" y="52253"/>
                  </a:lnTo>
                  <a:cubicBezTo>
                    <a:pt x="19656" y="51347"/>
                    <a:pt x="18897" y="50562"/>
                    <a:pt x="18014" y="49999"/>
                  </a:cubicBezTo>
                  <a:lnTo>
                    <a:pt x="12549" y="46445"/>
                  </a:lnTo>
                  <a:cubicBezTo>
                    <a:pt x="12304" y="46298"/>
                    <a:pt x="12181" y="46028"/>
                    <a:pt x="12230" y="45759"/>
                  </a:cubicBezTo>
                  <a:lnTo>
                    <a:pt x="13235" y="38406"/>
                  </a:lnTo>
                  <a:cubicBezTo>
                    <a:pt x="13578" y="35931"/>
                    <a:pt x="12549" y="33455"/>
                    <a:pt x="10539" y="31960"/>
                  </a:cubicBezTo>
                  <a:lnTo>
                    <a:pt x="7083" y="29362"/>
                  </a:lnTo>
                  <a:cubicBezTo>
                    <a:pt x="6936" y="29240"/>
                    <a:pt x="6814" y="29068"/>
                    <a:pt x="6814" y="28872"/>
                  </a:cubicBezTo>
                  <a:lnTo>
                    <a:pt x="6177" y="22573"/>
                  </a:lnTo>
                  <a:cubicBezTo>
                    <a:pt x="6177" y="22524"/>
                    <a:pt x="6177" y="22500"/>
                    <a:pt x="6177" y="22475"/>
                  </a:cubicBezTo>
                  <a:lnTo>
                    <a:pt x="6838" y="8799"/>
                  </a:lnTo>
                  <a:cubicBezTo>
                    <a:pt x="6863" y="8481"/>
                    <a:pt x="7083" y="8211"/>
                    <a:pt x="7402" y="8162"/>
                  </a:cubicBezTo>
                  <a:lnTo>
                    <a:pt x="16960" y="6177"/>
                  </a:lnTo>
                  <a:close/>
                  <a:moveTo>
                    <a:pt x="17107" y="1"/>
                  </a:moveTo>
                  <a:cubicBezTo>
                    <a:pt x="16642" y="1"/>
                    <a:pt x="16176" y="50"/>
                    <a:pt x="15735" y="123"/>
                  </a:cubicBezTo>
                  <a:lnTo>
                    <a:pt x="6152" y="2109"/>
                  </a:lnTo>
                  <a:cubicBezTo>
                    <a:pt x="3088" y="2746"/>
                    <a:pt x="834" y="5368"/>
                    <a:pt x="662" y="8505"/>
                  </a:cubicBezTo>
                  <a:lnTo>
                    <a:pt x="0" y="22181"/>
                  </a:lnTo>
                  <a:cubicBezTo>
                    <a:pt x="0" y="22500"/>
                    <a:pt x="0" y="22843"/>
                    <a:pt x="25" y="23186"/>
                  </a:cubicBezTo>
                  <a:lnTo>
                    <a:pt x="662" y="29485"/>
                  </a:lnTo>
                  <a:cubicBezTo>
                    <a:pt x="858" y="31397"/>
                    <a:pt x="1838" y="33161"/>
                    <a:pt x="3383" y="34313"/>
                  </a:cubicBezTo>
                  <a:lnTo>
                    <a:pt x="6838" y="36911"/>
                  </a:lnTo>
                  <a:cubicBezTo>
                    <a:pt x="7059" y="37058"/>
                    <a:pt x="7157" y="37303"/>
                    <a:pt x="7132" y="37573"/>
                  </a:cubicBezTo>
                  <a:lnTo>
                    <a:pt x="6103" y="44901"/>
                  </a:lnTo>
                  <a:cubicBezTo>
                    <a:pt x="5735" y="47548"/>
                    <a:pt x="6961" y="50170"/>
                    <a:pt x="9167" y="51616"/>
                  </a:cubicBezTo>
                  <a:lnTo>
                    <a:pt x="14657" y="55170"/>
                  </a:lnTo>
                  <a:cubicBezTo>
                    <a:pt x="14730" y="55219"/>
                    <a:pt x="14804" y="55317"/>
                    <a:pt x="14877" y="55415"/>
                  </a:cubicBezTo>
                  <a:lnTo>
                    <a:pt x="20367" y="64679"/>
                  </a:lnTo>
                  <a:cubicBezTo>
                    <a:pt x="21127" y="65954"/>
                    <a:pt x="22230" y="66934"/>
                    <a:pt x="23578" y="67498"/>
                  </a:cubicBezTo>
                  <a:lnTo>
                    <a:pt x="23676" y="67547"/>
                  </a:lnTo>
                  <a:cubicBezTo>
                    <a:pt x="24558" y="67915"/>
                    <a:pt x="25465" y="68111"/>
                    <a:pt x="26396" y="68111"/>
                  </a:cubicBezTo>
                  <a:cubicBezTo>
                    <a:pt x="29778" y="68111"/>
                    <a:pt x="32695" y="65586"/>
                    <a:pt x="33210" y="62229"/>
                  </a:cubicBezTo>
                  <a:lnTo>
                    <a:pt x="34019" y="56690"/>
                  </a:lnTo>
                  <a:cubicBezTo>
                    <a:pt x="34141" y="55856"/>
                    <a:pt x="34117" y="54998"/>
                    <a:pt x="33945" y="54190"/>
                  </a:cubicBezTo>
                  <a:lnTo>
                    <a:pt x="31225" y="42033"/>
                  </a:lnTo>
                  <a:cubicBezTo>
                    <a:pt x="31175" y="41813"/>
                    <a:pt x="31249" y="41568"/>
                    <a:pt x="31421" y="41396"/>
                  </a:cubicBezTo>
                  <a:lnTo>
                    <a:pt x="42180" y="30269"/>
                  </a:lnTo>
                  <a:cubicBezTo>
                    <a:pt x="42204" y="30245"/>
                    <a:pt x="42229" y="30220"/>
                    <a:pt x="42253" y="30196"/>
                  </a:cubicBezTo>
                  <a:lnTo>
                    <a:pt x="45391" y="27647"/>
                  </a:lnTo>
                  <a:cubicBezTo>
                    <a:pt x="46910" y="26421"/>
                    <a:pt x="47841" y="24608"/>
                    <a:pt x="47939" y="22671"/>
                  </a:cubicBezTo>
                  <a:cubicBezTo>
                    <a:pt x="48038" y="20711"/>
                    <a:pt x="47302" y="18824"/>
                    <a:pt x="45930" y="17451"/>
                  </a:cubicBezTo>
                  <a:lnTo>
                    <a:pt x="45317" y="16814"/>
                  </a:lnTo>
                  <a:cubicBezTo>
                    <a:pt x="44018" y="15515"/>
                    <a:pt x="42278" y="14804"/>
                    <a:pt x="40440" y="14804"/>
                  </a:cubicBezTo>
                  <a:cubicBezTo>
                    <a:pt x="39116" y="14804"/>
                    <a:pt x="37817" y="15196"/>
                    <a:pt x="36690" y="15931"/>
                  </a:cubicBezTo>
                  <a:lnTo>
                    <a:pt x="34043" y="17647"/>
                  </a:lnTo>
                  <a:cubicBezTo>
                    <a:pt x="33945" y="17721"/>
                    <a:pt x="33798" y="17745"/>
                    <a:pt x="33675" y="17745"/>
                  </a:cubicBezTo>
                  <a:cubicBezTo>
                    <a:pt x="33553" y="17745"/>
                    <a:pt x="33283" y="17721"/>
                    <a:pt x="33112" y="17476"/>
                  </a:cubicBezTo>
                  <a:cubicBezTo>
                    <a:pt x="32965" y="17279"/>
                    <a:pt x="32916" y="17034"/>
                    <a:pt x="33014" y="16814"/>
                  </a:cubicBezTo>
                  <a:lnTo>
                    <a:pt x="33406" y="15711"/>
                  </a:lnTo>
                  <a:cubicBezTo>
                    <a:pt x="34460" y="12745"/>
                    <a:pt x="33357" y="9437"/>
                    <a:pt x="30734" y="7697"/>
                  </a:cubicBezTo>
                  <a:lnTo>
                    <a:pt x="20931" y="1153"/>
                  </a:lnTo>
                  <a:cubicBezTo>
                    <a:pt x="19803" y="393"/>
                    <a:pt x="18480" y="1"/>
                    <a:pt x="1710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4" name="Google Shape;604;p40"/>
          <p:cNvSpPr/>
          <p:nvPr/>
        </p:nvSpPr>
        <p:spPr>
          <a:xfrm rot="-5400000">
            <a:off x="5242826" y="350701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40"/>
          <p:cNvSpPr/>
          <p:nvPr/>
        </p:nvSpPr>
        <p:spPr>
          <a:xfrm rot="-5400000">
            <a:off x="5422221" y="350701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40"/>
          <p:cNvSpPr/>
          <p:nvPr/>
        </p:nvSpPr>
        <p:spPr>
          <a:xfrm rot="-5400000">
            <a:off x="5601616" y="350701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40"/>
          <p:cNvSpPr/>
          <p:nvPr/>
        </p:nvSpPr>
        <p:spPr>
          <a:xfrm rot="-5400000">
            <a:off x="5781021" y="350702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40"/>
          <p:cNvSpPr/>
          <p:nvPr/>
        </p:nvSpPr>
        <p:spPr>
          <a:xfrm rot="-5400000">
            <a:off x="5960416" y="3507029"/>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40"/>
          <p:cNvSpPr/>
          <p:nvPr/>
        </p:nvSpPr>
        <p:spPr>
          <a:xfrm rot="-5400000">
            <a:off x="5781021" y="350701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40"/>
          <p:cNvSpPr/>
          <p:nvPr/>
        </p:nvSpPr>
        <p:spPr>
          <a:xfrm rot="-5400000">
            <a:off x="5960416" y="3507016"/>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40"/>
          <p:cNvSpPr/>
          <p:nvPr/>
        </p:nvSpPr>
        <p:spPr>
          <a:xfrm rot="-5400000">
            <a:off x="5242826" y="286007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40"/>
          <p:cNvSpPr/>
          <p:nvPr/>
        </p:nvSpPr>
        <p:spPr>
          <a:xfrm rot="-5400000">
            <a:off x="5422221" y="286007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40"/>
          <p:cNvSpPr/>
          <p:nvPr/>
        </p:nvSpPr>
        <p:spPr>
          <a:xfrm rot="-5400000">
            <a:off x="5601616" y="286007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40"/>
          <p:cNvSpPr/>
          <p:nvPr/>
        </p:nvSpPr>
        <p:spPr>
          <a:xfrm rot="-5400000">
            <a:off x="5242826" y="286006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40"/>
          <p:cNvSpPr/>
          <p:nvPr/>
        </p:nvSpPr>
        <p:spPr>
          <a:xfrm rot="-5400000">
            <a:off x="5422221" y="286006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40"/>
          <p:cNvSpPr/>
          <p:nvPr/>
        </p:nvSpPr>
        <p:spPr>
          <a:xfrm rot="-5400000">
            <a:off x="5601616" y="286006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40"/>
          <p:cNvSpPr/>
          <p:nvPr/>
        </p:nvSpPr>
        <p:spPr>
          <a:xfrm rot="-5400000">
            <a:off x="5781021" y="2860079"/>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40"/>
          <p:cNvSpPr/>
          <p:nvPr/>
        </p:nvSpPr>
        <p:spPr>
          <a:xfrm rot="-5400000">
            <a:off x="5960416" y="2860079"/>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40"/>
          <p:cNvSpPr/>
          <p:nvPr/>
        </p:nvSpPr>
        <p:spPr>
          <a:xfrm rot="-5400000">
            <a:off x="5781021" y="2860066"/>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40"/>
          <p:cNvSpPr/>
          <p:nvPr/>
        </p:nvSpPr>
        <p:spPr>
          <a:xfrm rot="-5400000">
            <a:off x="5960416" y="2860066"/>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40"/>
          <p:cNvSpPr/>
          <p:nvPr/>
        </p:nvSpPr>
        <p:spPr>
          <a:xfrm rot="-5400000">
            <a:off x="6969226" y="350702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40"/>
          <p:cNvSpPr/>
          <p:nvPr/>
        </p:nvSpPr>
        <p:spPr>
          <a:xfrm rot="-5400000">
            <a:off x="7148621" y="350702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40"/>
          <p:cNvSpPr/>
          <p:nvPr/>
        </p:nvSpPr>
        <p:spPr>
          <a:xfrm rot="-5400000">
            <a:off x="7328016" y="350702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40"/>
          <p:cNvSpPr/>
          <p:nvPr/>
        </p:nvSpPr>
        <p:spPr>
          <a:xfrm rot="-5400000">
            <a:off x="6969226" y="350701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40"/>
          <p:cNvSpPr/>
          <p:nvPr/>
        </p:nvSpPr>
        <p:spPr>
          <a:xfrm rot="-5400000">
            <a:off x="7148621" y="350701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40"/>
          <p:cNvSpPr/>
          <p:nvPr/>
        </p:nvSpPr>
        <p:spPr>
          <a:xfrm rot="-5400000">
            <a:off x="7328016" y="350701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40"/>
          <p:cNvSpPr/>
          <p:nvPr/>
        </p:nvSpPr>
        <p:spPr>
          <a:xfrm rot="-5400000">
            <a:off x="7507421" y="350702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40"/>
          <p:cNvSpPr/>
          <p:nvPr/>
        </p:nvSpPr>
        <p:spPr>
          <a:xfrm rot="-5400000">
            <a:off x="7686816" y="3507029"/>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40"/>
          <p:cNvSpPr/>
          <p:nvPr/>
        </p:nvSpPr>
        <p:spPr>
          <a:xfrm rot="-5400000">
            <a:off x="7507421" y="350701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40"/>
          <p:cNvSpPr/>
          <p:nvPr/>
        </p:nvSpPr>
        <p:spPr>
          <a:xfrm rot="-5400000">
            <a:off x="7686816" y="3507016"/>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0"/>
          <p:cNvSpPr/>
          <p:nvPr/>
        </p:nvSpPr>
        <p:spPr>
          <a:xfrm rot="-5400000">
            <a:off x="6969226" y="286007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40"/>
          <p:cNvSpPr/>
          <p:nvPr/>
        </p:nvSpPr>
        <p:spPr>
          <a:xfrm rot="-5400000">
            <a:off x="7148621" y="286007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40"/>
          <p:cNvSpPr/>
          <p:nvPr/>
        </p:nvSpPr>
        <p:spPr>
          <a:xfrm rot="-5400000">
            <a:off x="7328016" y="286007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40"/>
          <p:cNvSpPr/>
          <p:nvPr/>
        </p:nvSpPr>
        <p:spPr>
          <a:xfrm rot="-5400000">
            <a:off x="6969226" y="286006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40"/>
          <p:cNvSpPr/>
          <p:nvPr/>
        </p:nvSpPr>
        <p:spPr>
          <a:xfrm rot="-5400000">
            <a:off x="7148621" y="286006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40"/>
          <p:cNvSpPr/>
          <p:nvPr/>
        </p:nvSpPr>
        <p:spPr>
          <a:xfrm rot="-5400000">
            <a:off x="7328016" y="286006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40"/>
          <p:cNvSpPr/>
          <p:nvPr/>
        </p:nvSpPr>
        <p:spPr>
          <a:xfrm rot="-5400000">
            <a:off x="7507421" y="2860079"/>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40"/>
          <p:cNvSpPr/>
          <p:nvPr/>
        </p:nvSpPr>
        <p:spPr>
          <a:xfrm rot="-5400000">
            <a:off x="7686816" y="2860079"/>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40"/>
          <p:cNvSpPr/>
          <p:nvPr/>
        </p:nvSpPr>
        <p:spPr>
          <a:xfrm rot="-5400000">
            <a:off x="7507421" y="2860066"/>
            <a:ext cx="89400" cy="894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40"/>
          <p:cNvSpPr/>
          <p:nvPr/>
        </p:nvSpPr>
        <p:spPr>
          <a:xfrm rot="-5400000">
            <a:off x="7686816" y="2860066"/>
            <a:ext cx="89400" cy="894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40"/>
          <p:cNvSpPr txBox="1"/>
          <p:nvPr>
            <p:ph type="ctrTitle"/>
          </p:nvPr>
        </p:nvSpPr>
        <p:spPr>
          <a:xfrm>
            <a:off x="1434525" y="3024441"/>
            <a:ext cx="2463300" cy="14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100"/>
              <a:t>HOBBIES</a:t>
            </a:r>
            <a:endParaRPr sz="1000">
              <a:latin typeface="Roboto Slab Regular"/>
              <a:ea typeface="Roboto Slab Regular"/>
              <a:cs typeface="Roboto Slab Regular"/>
              <a:sym typeface="Roboto Slab Regular"/>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917" name="Shape 917"/>
        <p:cNvGrpSpPr/>
        <p:nvPr/>
      </p:nvGrpSpPr>
      <p:grpSpPr>
        <a:xfrm>
          <a:off x="0" y="0"/>
          <a:ext cx="0" cy="0"/>
          <a:chOff x="0" y="0"/>
          <a:chExt cx="0" cy="0"/>
        </a:xfrm>
      </p:grpSpPr>
      <p:grpSp>
        <p:nvGrpSpPr>
          <p:cNvPr id="918" name="Google Shape;918;p47"/>
          <p:cNvGrpSpPr/>
          <p:nvPr/>
        </p:nvGrpSpPr>
        <p:grpSpPr>
          <a:xfrm>
            <a:off x="12122240" y="-2385279"/>
            <a:ext cx="331366" cy="330494"/>
            <a:chOff x="-4570325" y="2405775"/>
            <a:chExt cx="294600" cy="293825"/>
          </a:xfrm>
        </p:grpSpPr>
        <p:sp>
          <p:nvSpPr>
            <p:cNvPr id="919" name="Google Shape;919;p47"/>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47"/>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1" name="Google Shape;921;p47"/>
          <p:cNvGrpSpPr/>
          <p:nvPr/>
        </p:nvGrpSpPr>
        <p:grpSpPr>
          <a:xfrm>
            <a:off x="9618906" y="-2383930"/>
            <a:ext cx="329595" cy="327823"/>
            <a:chOff x="-3854375" y="2046625"/>
            <a:chExt cx="293025" cy="291450"/>
          </a:xfrm>
        </p:grpSpPr>
        <p:sp>
          <p:nvSpPr>
            <p:cNvPr id="922" name="Google Shape;922;p47"/>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47"/>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4" name="Google Shape;924;p47"/>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a:t>Our details</a:t>
            </a:r>
            <a:endParaRPr lang="zh-CN" altLang="en-US"/>
          </a:p>
        </p:txBody>
      </p:sp>
      <p:sp>
        <p:nvSpPr>
          <p:cNvPr id="925" name="Google Shape;925;p47"/>
          <p:cNvSpPr/>
          <p:nvPr/>
        </p:nvSpPr>
        <p:spPr>
          <a:xfrm>
            <a:off x="3266360" y="733557"/>
            <a:ext cx="783000" cy="783000"/>
          </a:xfrm>
          <a:prstGeom prst="flowChartConnector">
            <a:avLst/>
          </a:pr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47"/>
          <p:cNvSpPr/>
          <p:nvPr/>
        </p:nvSpPr>
        <p:spPr>
          <a:xfrm>
            <a:off x="5094648" y="733557"/>
            <a:ext cx="783000" cy="783000"/>
          </a:xfrm>
          <a:prstGeom prst="flowChartConnector">
            <a:avLst/>
          </a:pr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47"/>
          <p:cNvSpPr/>
          <p:nvPr/>
        </p:nvSpPr>
        <p:spPr>
          <a:xfrm>
            <a:off x="3266360" y="1865607"/>
            <a:ext cx="783000" cy="783000"/>
          </a:xfrm>
          <a:prstGeom prst="flowChartConnector">
            <a:avLst/>
          </a:pr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47"/>
          <p:cNvSpPr/>
          <p:nvPr/>
        </p:nvSpPr>
        <p:spPr>
          <a:xfrm>
            <a:off x="5094648" y="1865607"/>
            <a:ext cx="783000" cy="783000"/>
          </a:xfrm>
          <a:prstGeom prst="flowChartConnector">
            <a:avLst/>
          </a:pr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47"/>
          <p:cNvSpPr/>
          <p:nvPr/>
        </p:nvSpPr>
        <p:spPr>
          <a:xfrm>
            <a:off x="3266360" y="2991503"/>
            <a:ext cx="783000" cy="783000"/>
          </a:xfrm>
          <a:prstGeom prst="flowChartConnector">
            <a:avLst/>
          </a:pr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47"/>
          <p:cNvSpPr/>
          <p:nvPr/>
        </p:nvSpPr>
        <p:spPr>
          <a:xfrm>
            <a:off x="5094648" y="2991503"/>
            <a:ext cx="783000" cy="783000"/>
          </a:xfrm>
          <a:prstGeom prst="flowChartConnector">
            <a:avLst/>
          </a:prstGeom>
          <a:solidFill>
            <a:srgbClr val="FFFFFF">
              <a:alpha val="6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47"/>
          <p:cNvSpPr txBox="1"/>
          <p:nvPr/>
        </p:nvSpPr>
        <p:spPr>
          <a:xfrm flipH="1">
            <a:off x="1259205" y="2061845"/>
            <a:ext cx="1852295" cy="565785"/>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100" noProof="0" dirty="0">
                <a:ln>
                  <a:noFill/>
                </a:ln>
                <a:solidFill>
                  <a:schemeClr val="bg1"/>
                </a:solidFill>
                <a:effectLst/>
                <a:uLnTx/>
                <a:uFillTx/>
                <a:cs typeface="+mn-ea"/>
                <a:sym typeface="+mn-lt"/>
              </a:rPr>
              <a:t>element</a:t>
            </a:r>
            <a:r>
              <a:rPr lang="zh-CN" altLang="en-US" sz="1100" noProof="0" dirty="0">
                <a:ln>
                  <a:noFill/>
                </a:ln>
                <a:solidFill>
                  <a:schemeClr val="bg1"/>
                </a:solidFill>
                <a:effectLst/>
                <a:uLnTx/>
                <a:uFillTx/>
                <a:cs typeface="+mn-ea"/>
                <a:sym typeface="+mn-lt"/>
              </a:rPr>
              <a:t>组件库按需引入</a:t>
            </a:r>
            <a:endParaRPr kumimoji="0" lang="zh-CN" altLang="en-US" sz="1100" b="0" i="0" u="none" strike="noStrike" kern="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100" noProof="0" dirty="0">
                <a:ln>
                  <a:noFill/>
                </a:ln>
                <a:solidFill>
                  <a:schemeClr val="bg1"/>
                </a:solidFill>
                <a:effectLst/>
                <a:uLnTx/>
                <a:uFillTx/>
                <a:cs typeface="+mn-ea"/>
                <a:sym typeface="+mn-lt"/>
              </a:rPr>
              <a:t>ECharts实现数据可视化</a:t>
            </a:r>
            <a:endParaRPr sz="1100">
              <a:solidFill>
                <a:srgbClr val="FFFFFF"/>
              </a:solidFill>
              <a:latin typeface="Zilla Slab Light"/>
              <a:ea typeface="Zilla Slab Light"/>
              <a:cs typeface="Zilla Slab Light"/>
              <a:sym typeface="Zilla Slab Light"/>
            </a:endParaRPr>
          </a:p>
        </p:txBody>
      </p:sp>
      <p:sp>
        <p:nvSpPr>
          <p:cNvPr id="932" name="Google Shape;932;p47"/>
          <p:cNvSpPr txBox="1"/>
          <p:nvPr/>
        </p:nvSpPr>
        <p:spPr>
          <a:xfrm flipH="1">
            <a:off x="6009640" y="2083435"/>
            <a:ext cx="1403350" cy="429895"/>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100" b="1" kern="1200" noProof="0" dirty="0">
                <a:ln>
                  <a:noFill/>
                </a:ln>
                <a:solidFill>
                  <a:schemeClr val="bg1"/>
                </a:solidFill>
                <a:effectLst/>
                <a:uLnTx/>
                <a:uFillTx/>
                <a:cs typeface="+mn-ea"/>
                <a:sym typeface="+mn-lt"/>
              </a:rPr>
              <a:t>公共组件的封装，如面包屑、</a:t>
            </a:r>
            <a:r>
              <a:rPr lang="zh-CN" altLang="en-US" sz="1100" b="1" kern="1200" noProof="0" dirty="0">
                <a:ln>
                  <a:noFill/>
                </a:ln>
                <a:solidFill>
                  <a:schemeClr val="bg1"/>
                </a:solidFill>
                <a:effectLst/>
                <a:uLnTx/>
                <a:uFillTx/>
                <a:cs typeface="+mn-ea"/>
                <a:sym typeface="+mn-lt"/>
              </a:rPr>
              <a:t>弹出框等</a:t>
            </a:r>
            <a:endParaRPr sz="1100">
              <a:solidFill>
                <a:srgbClr val="FFFFFF"/>
              </a:solidFill>
              <a:latin typeface="Zilla Slab Light"/>
              <a:ea typeface="Zilla Slab Light"/>
              <a:cs typeface="Zilla Slab Light"/>
              <a:sym typeface="Zilla Slab Light"/>
            </a:endParaRPr>
          </a:p>
        </p:txBody>
      </p:sp>
      <p:sp>
        <p:nvSpPr>
          <p:cNvPr id="933" name="Google Shape;933;p47"/>
          <p:cNvSpPr txBox="1"/>
          <p:nvPr/>
        </p:nvSpPr>
        <p:spPr>
          <a:xfrm flipH="1">
            <a:off x="1791001" y="944575"/>
            <a:ext cx="1320300" cy="3471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50000"/>
              </a:lnSpc>
              <a:spcBef>
                <a:spcPts val="0"/>
              </a:spcBef>
              <a:spcAft>
                <a:spcPts val="0"/>
              </a:spcAft>
              <a:buClrTx/>
              <a:buSzTx/>
              <a:buFontTx/>
              <a:buNone/>
              <a:defRPr/>
            </a:pPr>
            <a:r>
              <a:rPr lang="zh-CN" altLang="en-US" sz="1100" b="1" noProof="0" dirty="0">
                <a:ln>
                  <a:noFill/>
                </a:ln>
                <a:solidFill>
                  <a:schemeClr val="bg1"/>
                </a:solidFill>
                <a:effectLst/>
                <a:uLnTx/>
                <a:uFillTx/>
                <a:cs typeface="+mn-ea"/>
                <a:sym typeface="+mn-lt"/>
              </a:rPr>
              <a:t>项目前期准备工作</a:t>
            </a:r>
            <a:endParaRPr lang="zh-CN" altLang="en-US" sz="1100" b="1" noProof="0" dirty="0">
              <a:ln>
                <a:noFill/>
              </a:ln>
              <a:solidFill>
                <a:schemeClr val="bg1"/>
              </a:solidFill>
              <a:effectLst/>
              <a:uLnTx/>
              <a:uFillTx/>
              <a:cs typeface="+mn-ea"/>
              <a:sym typeface="+mn-lt"/>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1100" b="1" noProof="0" dirty="0">
                <a:ln>
                  <a:noFill/>
                </a:ln>
                <a:solidFill>
                  <a:schemeClr val="bg1"/>
                </a:solidFill>
                <a:effectLst/>
                <a:uLnTx/>
                <a:uFillTx/>
                <a:cs typeface="+mn-ea"/>
                <a:sym typeface="+mn-lt"/>
              </a:rPr>
              <a:t>详细阅读文档和</a:t>
            </a:r>
            <a:endParaRPr lang="zh-CN" altLang="en-US" sz="1100" b="1" noProof="0" dirty="0">
              <a:ln>
                <a:noFill/>
              </a:ln>
              <a:solidFill>
                <a:schemeClr val="bg1"/>
              </a:solidFill>
              <a:effectLst/>
              <a:uLnTx/>
              <a:uFillTx/>
              <a:cs typeface="+mn-ea"/>
              <a:sym typeface="+mn-lt"/>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1100" b="1" noProof="0" dirty="0">
                <a:ln>
                  <a:noFill/>
                </a:ln>
                <a:solidFill>
                  <a:schemeClr val="bg1"/>
                </a:solidFill>
                <a:effectLst/>
                <a:uLnTx/>
                <a:uFillTx/>
                <a:cs typeface="+mn-ea"/>
                <a:sym typeface="+mn-lt"/>
              </a:rPr>
              <a:t>对业务需求进行</a:t>
            </a:r>
            <a:endParaRPr lang="zh-CN" altLang="en-US" sz="1100" b="1" noProof="0" dirty="0">
              <a:ln>
                <a:noFill/>
              </a:ln>
              <a:solidFill>
                <a:schemeClr val="bg1"/>
              </a:solidFill>
              <a:effectLst/>
              <a:uLnTx/>
              <a:uFillTx/>
              <a:cs typeface="+mn-ea"/>
              <a:sym typeface="+mn-lt"/>
            </a:endParaRPr>
          </a:p>
          <a:p>
            <a:pPr marL="0" marR="0" lvl="0" indent="0" algn="r" defTabSz="914400" rtl="0" eaLnBrk="1" fontAlgn="auto" latinLnBrk="0" hangingPunct="1">
              <a:lnSpc>
                <a:spcPct val="150000"/>
              </a:lnSpc>
              <a:spcBef>
                <a:spcPts val="0"/>
              </a:spcBef>
              <a:spcAft>
                <a:spcPts val="0"/>
              </a:spcAft>
              <a:buClrTx/>
              <a:buSzTx/>
              <a:buFontTx/>
              <a:buNone/>
              <a:defRPr/>
            </a:pPr>
            <a:r>
              <a:rPr lang="zh-CN" altLang="en-US" sz="1100" b="1" noProof="0" dirty="0">
                <a:ln>
                  <a:noFill/>
                </a:ln>
                <a:solidFill>
                  <a:schemeClr val="bg1"/>
                </a:solidFill>
                <a:effectLst/>
                <a:uLnTx/>
                <a:uFillTx/>
                <a:cs typeface="+mn-ea"/>
                <a:sym typeface="+mn-lt"/>
              </a:rPr>
              <a:t>业务逻辑分析</a:t>
            </a:r>
            <a:endParaRPr sz="1100">
              <a:solidFill>
                <a:srgbClr val="FFFFFF"/>
              </a:solidFill>
              <a:latin typeface="Zilla Slab Light"/>
              <a:ea typeface="Zilla Slab Light"/>
              <a:cs typeface="Zilla Slab Light"/>
              <a:sym typeface="Zilla Slab Light"/>
            </a:endParaRPr>
          </a:p>
        </p:txBody>
      </p:sp>
      <p:sp>
        <p:nvSpPr>
          <p:cNvPr id="934" name="Google Shape;934;p47"/>
          <p:cNvSpPr txBox="1"/>
          <p:nvPr/>
        </p:nvSpPr>
        <p:spPr>
          <a:xfrm flipH="1">
            <a:off x="6009640" y="861060"/>
            <a:ext cx="1461770" cy="4889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sz="1100" noProof="0" dirty="0">
                <a:ln>
                  <a:noFill/>
                </a:ln>
                <a:solidFill>
                  <a:schemeClr val="bg1"/>
                </a:solidFill>
                <a:effectLst/>
                <a:uLnTx/>
                <a:uFillTx/>
                <a:cs typeface="+mn-ea"/>
                <a:sym typeface="+mn-lt"/>
              </a:rPr>
              <a:t>axios</a:t>
            </a:r>
            <a:r>
              <a:rPr lang="zh-CN" altLang="en-US" sz="1100" noProof="0" dirty="0">
                <a:ln>
                  <a:noFill/>
                </a:ln>
                <a:solidFill>
                  <a:schemeClr val="bg1"/>
                </a:solidFill>
                <a:effectLst/>
                <a:uLnTx/>
                <a:uFillTx/>
                <a:cs typeface="+mn-ea"/>
                <a:sym typeface="+mn-lt"/>
              </a:rPr>
              <a:t>的二次封装</a:t>
            </a:r>
            <a:endParaRPr lang="zh-CN" altLang="en-US" sz="1100" noProof="0" dirty="0">
              <a:ln>
                <a:noFill/>
              </a:ln>
              <a:solidFill>
                <a:schemeClr val="bg1"/>
              </a:solidFill>
              <a:effectLst/>
              <a:uLnTx/>
              <a:uFillTx/>
              <a:cs typeface="+mn-ea"/>
              <a:sym typeface="+mn-lt"/>
            </a:endParaRPr>
          </a:p>
          <a:p>
            <a:pPr marL="0" lvl="0" indent="0" algn="l" rtl="0">
              <a:spcBef>
                <a:spcPts val="0"/>
              </a:spcBef>
              <a:spcAft>
                <a:spcPts val="0"/>
              </a:spcAft>
              <a:buNone/>
            </a:pPr>
            <a:endParaRPr lang="zh-CN" altLang="en-US" sz="1100" noProof="0" dirty="0">
              <a:ln>
                <a:noFill/>
              </a:ln>
              <a:solidFill>
                <a:schemeClr val="bg1"/>
              </a:solidFill>
              <a:effectLst/>
              <a:uLnTx/>
              <a:uFillTx/>
              <a:cs typeface="+mn-ea"/>
              <a:sym typeface="+mn-lt"/>
            </a:endParaRPr>
          </a:p>
          <a:p>
            <a:pPr marL="0" lvl="0" indent="0" algn="l" rtl="0">
              <a:spcBef>
                <a:spcPts val="0"/>
              </a:spcBef>
              <a:spcAft>
                <a:spcPts val="0"/>
              </a:spcAft>
              <a:buNone/>
            </a:pPr>
            <a:r>
              <a:rPr lang="zh-CN" altLang="en-US" sz="1100" kern="1200" noProof="0" dirty="0">
                <a:ln>
                  <a:noFill/>
                </a:ln>
                <a:solidFill>
                  <a:schemeClr val="bg1"/>
                </a:solidFill>
                <a:effectLst/>
                <a:uLnTx/>
                <a:uFillTx/>
                <a:cs typeface="+mn-ea"/>
                <a:sym typeface="+mn-lt"/>
              </a:rPr>
              <a:t>文档</a:t>
            </a:r>
            <a:r>
              <a:rPr lang="en-US" altLang="zh-CN" sz="1100" kern="1200" noProof="0" dirty="0">
                <a:ln>
                  <a:noFill/>
                </a:ln>
                <a:solidFill>
                  <a:schemeClr val="bg1"/>
                </a:solidFill>
                <a:effectLst/>
                <a:uLnTx/>
                <a:uFillTx/>
                <a:cs typeface="+mn-ea"/>
                <a:sym typeface="+mn-lt"/>
              </a:rPr>
              <a:t>api</a:t>
            </a:r>
            <a:r>
              <a:rPr lang="zh-CN" altLang="en-US" sz="1100" kern="1200" noProof="0" dirty="0">
                <a:ln>
                  <a:noFill/>
                </a:ln>
                <a:solidFill>
                  <a:schemeClr val="bg1"/>
                </a:solidFill>
                <a:effectLst/>
                <a:uLnTx/>
                <a:uFillTx/>
                <a:cs typeface="+mn-ea"/>
                <a:sym typeface="+mn-lt"/>
              </a:rPr>
              <a:t>的封装导出</a:t>
            </a:r>
            <a:endParaRPr sz="1100">
              <a:solidFill>
                <a:srgbClr val="FFFFFF"/>
              </a:solidFill>
              <a:latin typeface="Zilla Slab Light"/>
              <a:ea typeface="Zilla Slab Light"/>
              <a:cs typeface="Zilla Slab Light"/>
              <a:sym typeface="Zilla Slab Light"/>
            </a:endParaRPr>
          </a:p>
        </p:txBody>
      </p:sp>
      <p:sp>
        <p:nvSpPr>
          <p:cNvPr id="935" name="Google Shape;935;p47"/>
          <p:cNvSpPr txBox="1"/>
          <p:nvPr/>
        </p:nvSpPr>
        <p:spPr>
          <a:xfrm flipH="1">
            <a:off x="1516380" y="3113405"/>
            <a:ext cx="1595120" cy="577215"/>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100" b="1" noProof="0" dirty="0">
                <a:ln>
                  <a:noFill/>
                </a:ln>
                <a:solidFill>
                  <a:schemeClr val="bg1"/>
                </a:solidFill>
                <a:effectLst/>
                <a:uLnTx/>
                <a:uFillTx/>
                <a:cs typeface="+mn-ea"/>
                <a:sym typeface="+mn-lt"/>
              </a:rPr>
              <a:t>公共样式的导出和引入</a:t>
            </a:r>
            <a:endParaRPr sz="1100">
              <a:solidFill>
                <a:srgbClr val="FFFFFF"/>
              </a:solidFill>
              <a:latin typeface="Zilla Slab Light"/>
              <a:ea typeface="Zilla Slab Light"/>
              <a:cs typeface="Zilla Slab Light"/>
              <a:sym typeface="Zilla Slab Light"/>
            </a:endParaRPr>
          </a:p>
        </p:txBody>
      </p:sp>
      <p:sp>
        <p:nvSpPr>
          <p:cNvPr id="936" name="Google Shape;936;p47"/>
          <p:cNvSpPr txBox="1"/>
          <p:nvPr/>
        </p:nvSpPr>
        <p:spPr>
          <a:xfrm flipH="1">
            <a:off x="6109335" y="3152140"/>
            <a:ext cx="1262380" cy="46164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1100">
                <a:solidFill>
                  <a:srgbClr val="FFFFFF"/>
                </a:solidFill>
                <a:latin typeface="Zilla Slab Light"/>
                <a:ea typeface="Zilla Slab Light"/>
                <a:cs typeface="Zilla Slab Light"/>
                <a:sym typeface="Zilla Slab Light"/>
              </a:rPr>
              <a:t>项目的</a:t>
            </a:r>
            <a:r>
              <a:rPr lang="zh-CN" sz="1100">
                <a:solidFill>
                  <a:srgbClr val="FFFFFF"/>
                </a:solidFill>
                <a:latin typeface="Zilla Slab Light"/>
                <a:ea typeface="Zilla Slab Light"/>
                <a:cs typeface="Zilla Slab Light"/>
                <a:sym typeface="Zilla Slab Light"/>
              </a:rPr>
              <a:t>完成</a:t>
            </a:r>
            <a:endParaRPr lang="zh-CN" sz="1100">
              <a:solidFill>
                <a:srgbClr val="FFFFFF"/>
              </a:solidFill>
              <a:latin typeface="Zilla Slab Light"/>
              <a:ea typeface="Zilla Slab Light"/>
              <a:cs typeface="Zilla Slab Light"/>
              <a:sym typeface="Zilla Slab Light"/>
            </a:endParaRPr>
          </a:p>
        </p:txBody>
      </p:sp>
      <p:cxnSp>
        <p:nvCxnSpPr>
          <p:cNvPr id="937" name="Google Shape;937;p47"/>
          <p:cNvCxnSpPr>
            <a:stCxn id="925" idx="6"/>
            <a:endCxn id="926" idx="2"/>
          </p:cNvCxnSpPr>
          <p:nvPr/>
        </p:nvCxnSpPr>
        <p:spPr>
          <a:xfrm>
            <a:off x="4049360" y="1125057"/>
            <a:ext cx="1045200" cy="600"/>
          </a:xfrm>
          <a:prstGeom prst="bentConnector3">
            <a:avLst>
              <a:gd name="adj1" fmla="val 50005"/>
            </a:avLst>
          </a:prstGeom>
          <a:noFill/>
          <a:ln w="19050" cap="flat" cmpd="sng">
            <a:solidFill>
              <a:srgbClr val="FFFFFF"/>
            </a:solidFill>
            <a:prstDash val="solid"/>
            <a:round/>
            <a:headEnd type="none" w="med" len="med"/>
            <a:tailEnd type="none" w="med" len="med"/>
          </a:ln>
        </p:spPr>
      </p:cxnSp>
      <p:cxnSp>
        <p:nvCxnSpPr>
          <p:cNvPr id="938" name="Google Shape;938;p47"/>
          <p:cNvCxnSpPr>
            <a:stCxn id="926" idx="4"/>
            <a:endCxn id="927" idx="0"/>
          </p:cNvCxnSpPr>
          <p:nvPr/>
        </p:nvCxnSpPr>
        <p:spPr>
          <a:xfrm rot="5400000">
            <a:off x="4397448" y="777057"/>
            <a:ext cx="349200" cy="1828200"/>
          </a:xfrm>
          <a:prstGeom prst="bentConnector3">
            <a:avLst>
              <a:gd name="adj1" fmla="val 50013"/>
            </a:avLst>
          </a:prstGeom>
          <a:noFill/>
          <a:ln w="19050" cap="flat" cmpd="sng">
            <a:solidFill>
              <a:srgbClr val="FFFFFF"/>
            </a:solidFill>
            <a:prstDash val="solid"/>
            <a:round/>
            <a:headEnd type="none" w="med" len="med"/>
            <a:tailEnd type="none" w="med" len="med"/>
          </a:ln>
        </p:spPr>
      </p:cxnSp>
      <p:cxnSp>
        <p:nvCxnSpPr>
          <p:cNvPr id="939" name="Google Shape;939;p47"/>
          <p:cNvCxnSpPr>
            <a:stCxn id="927" idx="6"/>
            <a:endCxn id="928" idx="2"/>
          </p:cNvCxnSpPr>
          <p:nvPr/>
        </p:nvCxnSpPr>
        <p:spPr>
          <a:xfrm>
            <a:off x="4049360" y="2257107"/>
            <a:ext cx="1045200" cy="600"/>
          </a:xfrm>
          <a:prstGeom prst="bentConnector3">
            <a:avLst>
              <a:gd name="adj1" fmla="val 50005"/>
            </a:avLst>
          </a:prstGeom>
          <a:noFill/>
          <a:ln w="19050" cap="flat" cmpd="sng">
            <a:solidFill>
              <a:srgbClr val="FFFFFF"/>
            </a:solidFill>
            <a:prstDash val="solid"/>
            <a:round/>
            <a:headEnd type="none" w="med" len="med"/>
            <a:tailEnd type="none" w="med" len="med"/>
          </a:ln>
        </p:spPr>
      </p:cxnSp>
      <p:cxnSp>
        <p:nvCxnSpPr>
          <p:cNvPr id="940" name="Google Shape;940;p47"/>
          <p:cNvCxnSpPr>
            <a:stCxn id="928" idx="4"/>
            <a:endCxn id="929" idx="0"/>
          </p:cNvCxnSpPr>
          <p:nvPr/>
        </p:nvCxnSpPr>
        <p:spPr>
          <a:xfrm rot="5400000">
            <a:off x="4400598" y="1905957"/>
            <a:ext cx="342900" cy="1828200"/>
          </a:xfrm>
          <a:prstGeom prst="bentConnector3">
            <a:avLst>
              <a:gd name="adj1" fmla="val 49984"/>
            </a:avLst>
          </a:prstGeom>
          <a:noFill/>
          <a:ln w="19050" cap="flat" cmpd="sng">
            <a:solidFill>
              <a:srgbClr val="FFFFFF"/>
            </a:solidFill>
            <a:prstDash val="solid"/>
            <a:round/>
            <a:headEnd type="none" w="med" len="med"/>
            <a:tailEnd type="none" w="med" len="med"/>
          </a:ln>
        </p:spPr>
      </p:cxnSp>
      <p:cxnSp>
        <p:nvCxnSpPr>
          <p:cNvPr id="941" name="Google Shape;941;p47"/>
          <p:cNvCxnSpPr>
            <a:stCxn id="942" idx="1"/>
            <a:endCxn id="930" idx="2"/>
          </p:cNvCxnSpPr>
          <p:nvPr/>
        </p:nvCxnSpPr>
        <p:spPr>
          <a:xfrm>
            <a:off x="4049448" y="3382403"/>
            <a:ext cx="1045200" cy="600"/>
          </a:xfrm>
          <a:prstGeom prst="bentConnector3">
            <a:avLst>
              <a:gd name="adj1" fmla="val 50000"/>
            </a:avLst>
          </a:prstGeom>
          <a:noFill/>
          <a:ln w="19050" cap="flat" cmpd="sng">
            <a:solidFill>
              <a:srgbClr val="FFFFFF"/>
            </a:solidFill>
            <a:prstDash val="solid"/>
            <a:round/>
            <a:headEnd type="none" w="med" len="med"/>
            <a:tailEnd type="none" w="med" len="med"/>
          </a:ln>
        </p:spPr>
      </p:cxnSp>
      <p:grpSp>
        <p:nvGrpSpPr>
          <p:cNvPr id="943" name="Google Shape;943;p47"/>
          <p:cNvGrpSpPr/>
          <p:nvPr/>
        </p:nvGrpSpPr>
        <p:grpSpPr>
          <a:xfrm>
            <a:off x="5319714" y="959499"/>
            <a:ext cx="331941" cy="331941"/>
            <a:chOff x="1190625" y="238125"/>
            <a:chExt cx="5219200" cy="5219200"/>
          </a:xfrm>
        </p:grpSpPr>
        <p:sp>
          <p:nvSpPr>
            <p:cNvPr id="944" name="Google Shape;944;p47"/>
            <p:cNvSpPr/>
            <p:nvPr/>
          </p:nvSpPr>
          <p:spPr>
            <a:xfrm>
              <a:off x="1190625" y="238125"/>
              <a:ext cx="5219200" cy="5219200"/>
            </a:xfrm>
            <a:custGeom>
              <a:avLst/>
              <a:gdLst/>
              <a:ahLst/>
              <a:cxnLst/>
              <a:rect l="l" t="t" r="r" b="b"/>
              <a:pathLst>
                <a:path w="208768" h="208768" extrusionOk="0">
                  <a:moveTo>
                    <a:pt x="46907" y="8155"/>
                  </a:moveTo>
                  <a:lnTo>
                    <a:pt x="46907" y="20387"/>
                  </a:lnTo>
                  <a:lnTo>
                    <a:pt x="34675" y="20387"/>
                  </a:lnTo>
                  <a:lnTo>
                    <a:pt x="34675" y="8155"/>
                  </a:lnTo>
                  <a:close/>
                  <a:moveTo>
                    <a:pt x="110516" y="8155"/>
                  </a:moveTo>
                  <a:lnTo>
                    <a:pt x="110516" y="20387"/>
                  </a:lnTo>
                  <a:lnTo>
                    <a:pt x="98284" y="20387"/>
                  </a:lnTo>
                  <a:lnTo>
                    <a:pt x="98284" y="8155"/>
                  </a:lnTo>
                  <a:close/>
                  <a:moveTo>
                    <a:pt x="174125" y="8155"/>
                  </a:moveTo>
                  <a:lnTo>
                    <a:pt x="174125" y="20387"/>
                  </a:lnTo>
                  <a:lnTo>
                    <a:pt x="161892" y="20387"/>
                  </a:lnTo>
                  <a:lnTo>
                    <a:pt x="161892" y="8155"/>
                  </a:lnTo>
                  <a:close/>
                  <a:moveTo>
                    <a:pt x="54638" y="28542"/>
                  </a:moveTo>
                  <a:cubicBezTo>
                    <a:pt x="59955" y="28542"/>
                    <a:pt x="64489" y="31935"/>
                    <a:pt x="66186" y="36697"/>
                  </a:cubicBezTo>
                  <a:lnTo>
                    <a:pt x="15364" y="36697"/>
                  </a:lnTo>
                  <a:cubicBezTo>
                    <a:pt x="17060" y="31935"/>
                    <a:pt x="21594" y="28542"/>
                    <a:pt x="26911" y="28542"/>
                  </a:cubicBezTo>
                  <a:close/>
                  <a:moveTo>
                    <a:pt x="121509" y="28542"/>
                  </a:moveTo>
                  <a:cubicBezTo>
                    <a:pt x="126826" y="28542"/>
                    <a:pt x="131360" y="31935"/>
                    <a:pt x="133056" y="36697"/>
                  </a:cubicBezTo>
                  <a:lnTo>
                    <a:pt x="75711" y="36697"/>
                  </a:lnTo>
                  <a:cubicBezTo>
                    <a:pt x="77407" y="31935"/>
                    <a:pt x="81941" y="28542"/>
                    <a:pt x="87258" y="28542"/>
                  </a:cubicBezTo>
                  <a:close/>
                  <a:moveTo>
                    <a:pt x="181856" y="28542"/>
                  </a:moveTo>
                  <a:cubicBezTo>
                    <a:pt x="187173" y="28542"/>
                    <a:pt x="191707" y="31935"/>
                    <a:pt x="193403" y="36697"/>
                  </a:cubicBezTo>
                  <a:lnTo>
                    <a:pt x="142581" y="36697"/>
                  </a:lnTo>
                  <a:cubicBezTo>
                    <a:pt x="144278" y="31935"/>
                    <a:pt x="148812" y="28542"/>
                    <a:pt x="154129" y="28542"/>
                  </a:cubicBezTo>
                  <a:close/>
                  <a:moveTo>
                    <a:pt x="66871" y="44852"/>
                  </a:moveTo>
                  <a:lnTo>
                    <a:pt x="66871" y="184302"/>
                  </a:lnTo>
                  <a:lnTo>
                    <a:pt x="8351" y="184302"/>
                  </a:lnTo>
                  <a:lnTo>
                    <a:pt x="14516" y="44852"/>
                  </a:lnTo>
                  <a:close/>
                  <a:moveTo>
                    <a:pt x="133741" y="44852"/>
                  </a:moveTo>
                  <a:lnTo>
                    <a:pt x="133741" y="184302"/>
                  </a:lnTo>
                  <a:lnTo>
                    <a:pt x="75026" y="184302"/>
                  </a:lnTo>
                  <a:lnTo>
                    <a:pt x="75026" y="44852"/>
                  </a:lnTo>
                  <a:close/>
                  <a:moveTo>
                    <a:pt x="194251" y="44852"/>
                  </a:moveTo>
                  <a:lnTo>
                    <a:pt x="200416" y="184302"/>
                  </a:lnTo>
                  <a:lnTo>
                    <a:pt x="141896" y="184302"/>
                  </a:lnTo>
                  <a:lnTo>
                    <a:pt x="141896" y="44852"/>
                  </a:lnTo>
                  <a:close/>
                  <a:moveTo>
                    <a:pt x="66871" y="192457"/>
                  </a:moveTo>
                  <a:lnTo>
                    <a:pt x="66871" y="200612"/>
                  </a:lnTo>
                  <a:lnTo>
                    <a:pt x="8155" y="200612"/>
                  </a:lnTo>
                  <a:lnTo>
                    <a:pt x="8155" y="192457"/>
                  </a:lnTo>
                  <a:close/>
                  <a:moveTo>
                    <a:pt x="133741" y="192457"/>
                  </a:moveTo>
                  <a:lnTo>
                    <a:pt x="133741" y="200612"/>
                  </a:lnTo>
                  <a:lnTo>
                    <a:pt x="75026" y="200612"/>
                  </a:lnTo>
                  <a:lnTo>
                    <a:pt x="75026" y="192457"/>
                  </a:lnTo>
                  <a:close/>
                  <a:moveTo>
                    <a:pt x="200612" y="192457"/>
                  </a:moveTo>
                  <a:lnTo>
                    <a:pt x="200612" y="200612"/>
                  </a:lnTo>
                  <a:lnTo>
                    <a:pt x="141896" y="200612"/>
                  </a:lnTo>
                  <a:lnTo>
                    <a:pt x="141896" y="192457"/>
                  </a:lnTo>
                  <a:close/>
                  <a:moveTo>
                    <a:pt x="30597" y="0"/>
                  </a:moveTo>
                  <a:cubicBezTo>
                    <a:pt x="28314" y="0"/>
                    <a:pt x="26520" y="1827"/>
                    <a:pt x="26520" y="4077"/>
                  </a:cubicBezTo>
                  <a:lnTo>
                    <a:pt x="26520" y="20387"/>
                  </a:lnTo>
                  <a:cubicBezTo>
                    <a:pt x="15527" y="20616"/>
                    <a:pt x="6622" y="29554"/>
                    <a:pt x="6524" y="40579"/>
                  </a:cubicBezTo>
                  <a:lnTo>
                    <a:pt x="0" y="188184"/>
                  </a:lnTo>
                  <a:cubicBezTo>
                    <a:pt x="0" y="188217"/>
                    <a:pt x="0" y="188249"/>
                    <a:pt x="0" y="188282"/>
                  </a:cubicBezTo>
                  <a:cubicBezTo>
                    <a:pt x="0" y="188314"/>
                    <a:pt x="0" y="188347"/>
                    <a:pt x="0" y="188380"/>
                  </a:cubicBezTo>
                  <a:lnTo>
                    <a:pt x="0" y="204690"/>
                  </a:lnTo>
                  <a:cubicBezTo>
                    <a:pt x="0" y="206940"/>
                    <a:pt x="1827" y="208767"/>
                    <a:pt x="4077" y="208767"/>
                  </a:cubicBezTo>
                  <a:lnTo>
                    <a:pt x="204690" y="208767"/>
                  </a:lnTo>
                  <a:cubicBezTo>
                    <a:pt x="206940" y="208767"/>
                    <a:pt x="208767" y="206940"/>
                    <a:pt x="208767" y="204690"/>
                  </a:cubicBezTo>
                  <a:lnTo>
                    <a:pt x="208767" y="188380"/>
                  </a:lnTo>
                  <a:cubicBezTo>
                    <a:pt x="208767" y="188347"/>
                    <a:pt x="208767" y="188314"/>
                    <a:pt x="208767" y="188282"/>
                  </a:cubicBezTo>
                  <a:cubicBezTo>
                    <a:pt x="208767" y="188249"/>
                    <a:pt x="208767" y="188217"/>
                    <a:pt x="208767" y="188184"/>
                  </a:cubicBezTo>
                  <a:lnTo>
                    <a:pt x="202243" y="40579"/>
                  </a:lnTo>
                  <a:cubicBezTo>
                    <a:pt x="202145" y="29554"/>
                    <a:pt x="193240" y="20616"/>
                    <a:pt x="182280" y="20387"/>
                  </a:cubicBezTo>
                  <a:lnTo>
                    <a:pt x="182280" y="4077"/>
                  </a:lnTo>
                  <a:cubicBezTo>
                    <a:pt x="182280" y="1827"/>
                    <a:pt x="180420" y="0"/>
                    <a:pt x="178202" y="0"/>
                  </a:cubicBezTo>
                  <a:lnTo>
                    <a:pt x="157815" y="0"/>
                  </a:lnTo>
                  <a:cubicBezTo>
                    <a:pt x="155532" y="0"/>
                    <a:pt x="153737" y="1827"/>
                    <a:pt x="153737" y="4077"/>
                  </a:cubicBezTo>
                  <a:lnTo>
                    <a:pt x="153737" y="20387"/>
                  </a:lnTo>
                  <a:cubicBezTo>
                    <a:pt x="147213" y="20518"/>
                    <a:pt x="141472" y="23715"/>
                    <a:pt x="137819" y="28542"/>
                  </a:cubicBezTo>
                  <a:cubicBezTo>
                    <a:pt x="134100" y="23584"/>
                    <a:pt x="128163" y="20387"/>
                    <a:pt x="121509" y="20387"/>
                  </a:cubicBezTo>
                  <a:lnTo>
                    <a:pt x="118671" y="20387"/>
                  </a:lnTo>
                  <a:lnTo>
                    <a:pt x="118671" y="4077"/>
                  </a:lnTo>
                  <a:cubicBezTo>
                    <a:pt x="118671" y="1827"/>
                    <a:pt x="116844" y="0"/>
                    <a:pt x="114594" y="0"/>
                  </a:cubicBezTo>
                  <a:lnTo>
                    <a:pt x="94206" y="0"/>
                  </a:lnTo>
                  <a:cubicBezTo>
                    <a:pt x="91923" y="0"/>
                    <a:pt x="90129" y="1827"/>
                    <a:pt x="90129" y="4077"/>
                  </a:cubicBezTo>
                  <a:lnTo>
                    <a:pt x="90129" y="20387"/>
                  </a:lnTo>
                  <a:lnTo>
                    <a:pt x="87258" y="20387"/>
                  </a:lnTo>
                  <a:cubicBezTo>
                    <a:pt x="80604" y="20387"/>
                    <a:pt x="74667" y="23584"/>
                    <a:pt x="70948" y="28542"/>
                  </a:cubicBezTo>
                  <a:cubicBezTo>
                    <a:pt x="67295" y="23715"/>
                    <a:pt x="61554" y="20518"/>
                    <a:pt x="55062" y="20387"/>
                  </a:cubicBezTo>
                  <a:lnTo>
                    <a:pt x="55062" y="4077"/>
                  </a:lnTo>
                  <a:cubicBezTo>
                    <a:pt x="55062" y="1827"/>
                    <a:pt x="53236" y="0"/>
                    <a:pt x="5098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47"/>
            <p:cNvSpPr/>
            <p:nvPr/>
          </p:nvSpPr>
          <p:spPr>
            <a:xfrm>
              <a:off x="1761450" y="2195300"/>
              <a:ext cx="815525" cy="815525"/>
            </a:xfrm>
            <a:custGeom>
              <a:avLst/>
              <a:gdLst/>
              <a:ahLst/>
              <a:cxnLst/>
              <a:rect l="l" t="t" r="r" b="b"/>
              <a:pathLst>
                <a:path w="32621" h="32621" extrusionOk="0">
                  <a:moveTo>
                    <a:pt x="16311" y="8156"/>
                  </a:moveTo>
                  <a:cubicBezTo>
                    <a:pt x="20812" y="8156"/>
                    <a:pt x="24466" y="11809"/>
                    <a:pt x="24466" y="16311"/>
                  </a:cubicBezTo>
                  <a:cubicBezTo>
                    <a:pt x="24466" y="20812"/>
                    <a:pt x="20812" y="24466"/>
                    <a:pt x="16311" y="24466"/>
                  </a:cubicBezTo>
                  <a:cubicBezTo>
                    <a:pt x="11809" y="24466"/>
                    <a:pt x="8156" y="20812"/>
                    <a:pt x="8156" y="16311"/>
                  </a:cubicBezTo>
                  <a:cubicBezTo>
                    <a:pt x="8156" y="11809"/>
                    <a:pt x="11809" y="8156"/>
                    <a:pt x="16311" y="8156"/>
                  </a:cubicBezTo>
                  <a:close/>
                  <a:moveTo>
                    <a:pt x="16311" y="1"/>
                  </a:moveTo>
                  <a:cubicBezTo>
                    <a:pt x="7308" y="1"/>
                    <a:pt x="1" y="7308"/>
                    <a:pt x="1" y="16311"/>
                  </a:cubicBezTo>
                  <a:cubicBezTo>
                    <a:pt x="1" y="25314"/>
                    <a:pt x="7308" y="32621"/>
                    <a:pt x="16311" y="32621"/>
                  </a:cubicBezTo>
                  <a:cubicBezTo>
                    <a:pt x="25314" y="32621"/>
                    <a:pt x="32621" y="25314"/>
                    <a:pt x="32621" y="16311"/>
                  </a:cubicBezTo>
                  <a:cubicBezTo>
                    <a:pt x="32621" y="7308"/>
                    <a:pt x="25314" y="1"/>
                    <a:pt x="1631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47"/>
            <p:cNvSpPr/>
            <p:nvPr/>
          </p:nvSpPr>
          <p:spPr>
            <a:xfrm>
              <a:off x="5023450" y="2195300"/>
              <a:ext cx="815525" cy="815525"/>
            </a:xfrm>
            <a:custGeom>
              <a:avLst/>
              <a:gdLst/>
              <a:ahLst/>
              <a:cxnLst/>
              <a:rect l="l" t="t" r="r" b="b"/>
              <a:pathLst>
                <a:path w="32621" h="32621" extrusionOk="0">
                  <a:moveTo>
                    <a:pt x="16310" y="8156"/>
                  </a:moveTo>
                  <a:cubicBezTo>
                    <a:pt x="20812" y="8156"/>
                    <a:pt x="24465" y="11809"/>
                    <a:pt x="24465" y="16311"/>
                  </a:cubicBezTo>
                  <a:cubicBezTo>
                    <a:pt x="24465" y="20812"/>
                    <a:pt x="20812" y="24466"/>
                    <a:pt x="16310" y="24466"/>
                  </a:cubicBezTo>
                  <a:cubicBezTo>
                    <a:pt x="11809" y="24466"/>
                    <a:pt x="8155" y="20812"/>
                    <a:pt x="8155" y="16311"/>
                  </a:cubicBezTo>
                  <a:cubicBezTo>
                    <a:pt x="8155" y="11809"/>
                    <a:pt x="11809" y="8156"/>
                    <a:pt x="16310" y="8156"/>
                  </a:cubicBezTo>
                  <a:close/>
                  <a:moveTo>
                    <a:pt x="16310" y="1"/>
                  </a:moveTo>
                  <a:cubicBezTo>
                    <a:pt x="7307" y="1"/>
                    <a:pt x="0" y="7308"/>
                    <a:pt x="0" y="16311"/>
                  </a:cubicBezTo>
                  <a:cubicBezTo>
                    <a:pt x="0" y="25314"/>
                    <a:pt x="7307" y="32621"/>
                    <a:pt x="16310" y="32621"/>
                  </a:cubicBezTo>
                  <a:cubicBezTo>
                    <a:pt x="25313" y="32621"/>
                    <a:pt x="32620" y="25314"/>
                    <a:pt x="32620" y="16311"/>
                  </a:cubicBezTo>
                  <a:cubicBezTo>
                    <a:pt x="32620" y="7308"/>
                    <a:pt x="25313" y="1"/>
                    <a:pt x="1631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47"/>
            <p:cNvSpPr/>
            <p:nvPr/>
          </p:nvSpPr>
          <p:spPr>
            <a:xfrm>
              <a:off x="3392450" y="2195300"/>
              <a:ext cx="815525" cy="815525"/>
            </a:xfrm>
            <a:custGeom>
              <a:avLst/>
              <a:gdLst/>
              <a:ahLst/>
              <a:cxnLst/>
              <a:rect l="l" t="t" r="r" b="b"/>
              <a:pathLst>
                <a:path w="32621" h="32621" extrusionOk="0">
                  <a:moveTo>
                    <a:pt x="16311" y="8156"/>
                  </a:moveTo>
                  <a:cubicBezTo>
                    <a:pt x="20812" y="8156"/>
                    <a:pt x="24466" y="11809"/>
                    <a:pt x="24466" y="16311"/>
                  </a:cubicBezTo>
                  <a:cubicBezTo>
                    <a:pt x="24466" y="20812"/>
                    <a:pt x="20812" y="24466"/>
                    <a:pt x="16311" y="24466"/>
                  </a:cubicBezTo>
                  <a:cubicBezTo>
                    <a:pt x="11809" y="24466"/>
                    <a:pt x="8156" y="20812"/>
                    <a:pt x="8156" y="16311"/>
                  </a:cubicBezTo>
                  <a:cubicBezTo>
                    <a:pt x="8156" y="11809"/>
                    <a:pt x="11809" y="8156"/>
                    <a:pt x="16311" y="8156"/>
                  </a:cubicBezTo>
                  <a:close/>
                  <a:moveTo>
                    <a:pt x="16311" y="1"/>
                  </a:moveTo>
                  <a:cubicBezTo>
                    <a:pt x="7307" y="1"/>
                    <a:pt x="1" y="7308"/>
                    <a:pt x="1" y="16311"/>
                  </a:cubicBezTo>
                  <a:cubicBezTo>
                    <a:pt x="1" y="25314"/>
                    <a:pt x="7307" y="32621"/>
                    <a:pt x="16311" y="32621"/>
                  </a:cubicBezTo>
                  <a:cubicBezTo>
                    <a:pt x="25314" y="32621"/>
                    <a:pt x="32621" y="25314"/>
                    <a:pt x="32621" y="16311"/>
                  </a:cubicBezTo>
                  <a:cubicBezTo>
                    <a:pt x="32621" y="7308"/>
                    <a:pt x="25314" y="1"/>
                    <a:pt x="1631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47"/>
            <p:cNvSpPr/>
            <p:nvPr/>
          </p:nvSpPr>
          <p:spPr>
            <a:xfrm>
              <a:off x="1772050" y="4030175"/>
              <a:ext cx="713600" cy="203900"/>
            </a:xfrm>
            <a:custGeom>
              <a:avLst/>
              <a:gdLst/>
              <a:ahLst/>
              <a:cxnLst/>
              <a:rect l="l" t="t" r="r" b="b"/>
              <a:pathLst>
                <a:path w="28544" h="8156" extrusionOk="0">
                  <a:moveTo>
                    <a:pt x="4078" y="0"/>
                  </a:moveTo>
                  <a:cubicBezTo>
                    <a:pt x="1795" y="0"/>
                    <a:pt x="1" y="1827"/>
                    <a:pt x="1" y="4078"/>
                  </a:cubicBezTo>
                  <a:cubicBezTo>
                    <a:pt x="1" y="6329"/>
                    <a:pt x="1795" y="8155"/>
                    <a:pt x="4078" y="8155"/>
                  </a:cubicBezTo>
                  <a:lnTo>
                    <a:pt x="24466" y="8155"/>
                  </a:lnTo>
                  <a:cubicBezTo>
                    <a:pt x="26717" y="8155"/>
                    <a:pt x="28543" y="6329"/>
                    <a:pt x="28543" y="4078"/>
                  </a:cubicBezTo>
                  <a:cubicBezTo>
                    <a:pt x="28543" y="1827"/>
                    <a:pt x="26717" y="0"/>
                    <a:pt x="2446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47"/>
            <p:cNvSpPr/>
            <p:nvPr/>
          </p:nvSpPr>
          <p:spPr>
            <a:xfrm>
              <a:off x="1874000" y="3622425"/>
              <a:ext cx="509700" cy="203900"/>
            </a:xfrm>
            <a:custGeom>
              <a:avLst/>
              <a:gdLst/>
              <a:ahLst/>
              <a:cxnLst/>
              <a:rect l="l" t="t" r="r" b="b"/>
              <a:pathLst>
                <a:path w="20388" h="8156" extrusionOk="0">
                  <a:moveTo>
                    <a:pt x="4078" y="0"/>
                  </a:moveTo>
                  <a:cubicBezTo>
                    <a:pt x="1795" y="0"/>
                    <a:pt x="0" y="1827"/>
                    <a:pt x="0" y="4078"/>
                  </a:cubicBezTo>
                  <a:cubicBezTo>
                    <a:pt x="0" y="6329"/>
                    <a:pt x="1795" y="8155"/>
                    <a:pt x="4078" y="8155"/>
                  </a:cubicBezTo>
                  <a:lnTo>
                    <a:pt x="16310" y="8155"/>
                  </a:lnTo>
                  <a:cubicBezTo>
                    <a:pt x="18561" y="8155"/>
                    <a:pt x="20388" y="6329"/>
                    <a:pt x="20388" y="4078"/>
                  </a:cubicBezTo>
                  <a:cubicBezTo>
                    <a:pt x="20388" y="1827"/>
                    <a:pt x="18561" y="0"/>
                    <a:pt x="1631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47"/>
            <p:cNvSpPr/>
            <p:nvPr/>
          </p:nvSpPr>
          <p:spPr>
            <a:xfrm>
              <a:off x="1772050" y="4437925"/>
              <a:ext cx="305850" cy="203900"/>
            </a:xfrm>
            <a:custGeom>
              <a:avLst/>
              <a:gdLst/>
              <a:ahLst/>
              <a:cxnLst/>
              <a:rect l="l" t="t" r="r" b="b"/>
              <a:pathLst>
                <a:path w="12234" h="8156" extrusionOk="0">
                  <a:moveTo>
                    <a:pt x="4078" y="0"/>
                  </a:moveTo>
                  <a:cubicBezTo>
                    <a:pt x="1828" y="0"/>
                    <a:pt x="1" y="1827"/>
                    <a:pt x="1" y="4078"/>
                  </a:cubicBezTo>
                  <a:cubicBezTo>
                    <a:pt x="1" y="6329"/>
                    <a:pt x="1828" y="8155"/>
                    <a:pt x="4078" y="8155"/>
                  </a:cubicBezTo>
                  <a:lnTo>
                    <a:pt x="8156" y="8155"/>
                  </a:lnTo>
                  <a:cubicBezTo>
                    <a:pt x="10374" y="8155"/>
                    <a:pt x="12233" y="6329"/>
                    <a:pt x="12233" y="4078"/>
                  </a:cubicBezTo>
                  <a:cubicBezTo>
                    <a:pt x="12233" y="1827"/>
                    <a:pt x="10374" y="0"/>
                    <a:pt x="815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47"/>
            <p:cNvSpPr/>
            <p:nvPr/>
          </p:nvSpPr>
          <p:spPr>
            <a:xfrm>
              <a:off x="2281750" y="4437925"/>
              <a:ext cx="203900" cy="203900"/>
            </a:xfrm>
            <a:custGeom>
              <a:avLst/>
              <a:gdLst/>
              <a:ahLst/>
              <a:cxnLst/>
              <a:rect l="l" t="t" r="r" b="b"/>
              <a:pathLst>
                <a:path w="8156" h="8156" extrusionOk="0">
                  <a:moveTo>
                    <a:pt x="4078" y="0"/>
                  </a:moveTo>
                  <a:cubicBezTo>
                    <a:pt x="1827" y="0"/>
                    <a:pt x="0" y="1827"/>
                    <a:pt x="0" y="4078"/>
                  </a:cubicBezTo>
                  <a:cubicBezTo>
                    <a:pt x="0" y="6329"/>
                    <a:pt x="1827" y="8155"/>
                    <a:pt x="4078" y="8155"/>
                  </a:cubicBezTo>
                  <a:cubicBezTo>
                    <a:pt x="6296" y="8155"/>
                    <a:pt x="8155" y="6329"/>
                    <a:pt x="8155" y="4078"/>
                  </a:cubicBezTo>
                  <a:cubicBezTo>
                    <a:pt x="8155" y="1827"/>
                    <a:pt x="6296"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47"/>
            <p:cNvSpPr/>
            <p:nvPr/>
          </p:nvSpPr>
          <p:spPr>
            <a:xfrm>
              <a:off x="3443825" y="4030175"/>
              <a:ext cx="203900" cy="203900"/>
            </a:xfrm>
            <a:custGeom>
              <a:avLst/>
              <a:gdLst/>
              <a:ahLst/>
              <a:cxnLst/>
              <a:rect l="l" t="t" r="r" b="b"/>
              <a:pathLst>
                <a:path w="8156" h="8156" extrusionOk="0">
                  <a:moveTo>
                    <a:pt x="4078" y="0"/>
                  </a:moveTo>
                  <a:cubicBezTo>
                    <a:pt x="1827" y="0"/>
                    <a:pt x="1" y="1827"/>
                    <a:pt x="1" y="4078"/>
                  </a:cubicBezTo>
                  <a:cubicBezTo>
                    <a:pt x="1" y="6329"/>
                    <a:pt x="1827" y="8155"/>
                    <a:pt x="4078" y="8155"/>
                  </a:cubicBezTo>
                  <a:cubicBezTo>
                    <a:pt x="6296" y="8155"/>
                    <a:pt x="8156" y="6329"/>
                    <a:pt x="8156" y="4078"/>
                  </a:cubicBezTo>
                  <a:cubicBezTo>
                    <a:pt x="8156" y="1827"/>
                    <a:pt x="6296"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47"/>
            <p:cNvSpPr/>
            <p:nvPr/>
          </p:nvSpPr>
          <p:spPr>
            <a:xfrm>
              <a:off x="3851575" y="4030175"/>
              <a:ext cx="305850" cy="203900"/>
            </a:xfrm>
            <a:custGeom>
              <a:avLst/>
              <a:gdLst/>
              <a:ahLst/>
              <a:cxnLst/>
              <a:rect l="l" t="t" r="r" b="b"/>
              <a:pathLst>
                <a:path w="12234" h="8156" extrusionOk="0">
                  <a:moveTo>
                    <a:pt x="4078" y="0"/>
                  </a:moveTo>
                  <a:cubicBezTo>
                    <a:pt x="1827" y="0"/>
                    <a:pt x="1" y="1827"/>
                    <a:pt x="1" y="4078"/>
                  </a:cubicBezTo>
                  <a:cubicBezTo>
                    <a:pt x="1" y="6329"/>
                    <a:pt x="1827" y="8155"/>
                    <a:pt x="4078" y="8155"/>
                  </a:cubicBezTo>
                  <a:lnTo>
                    <a:pt x="8156" y="8155"/>
                  </a:lnTo>
                  <a:cubicBezTo>
                    <a:pt x="10374" y="8155"/>
                    <a:pt x="12233" y="6329"/>
                    <a:pt x="12233" y="4078"/>
                  </a:cubicBezTo>
                  <a:cubicBezTo>
                    <a:pt x="12233" y="1827"/>
                    <a:pt x="10374" y="0"/>
                    <a:pt x="815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47"/>
            <p:cNvSpPr/>
            <p:nvPr/>
          </p:nvSpPr>
          <p:spPr>
            <a:xfrm>
              <a:off x="3443825" y="3622425"/>
              <a:ext cx="713600" cy="203900"/>
            </a:xfrm>
            <a:custGeom>
              <a:avLst/>
              <a:gdLst/>
              <a:ahLst/>
              <a:cxnLst/>
              <a:rect l="l" t="t" r="r" b="b"/>
              <a:pathLst>
                <a:path w="28544" h="8156" extrusionOk="0">
                  <a:moveTo>
                    <a:pt x="4078" y="0"/>
                  </a:moveTo>
                  <a:cubicBezTo>
                    <a:pt x="1795" y="0"/>
                    <a:pt x="1" y="1827"/>
                    <a:pt x="1" y="4078"/>
                  </a:cubicBezTo>
                  <a:cubicBezTo>
                    <a:pt x="1" y="6329"/>
                    <a:pt x="1795" y="8155"/>
                    <a:pt x="4078" y="8155"/>
                  </a:cubicBezTo>
                  <a:lnTo>
                    <a:pt x="24466" y="8155"/>
                  </a:lnTo>
                  <a:cubicBezTo>
                    <a:pt x="26716" y="8155"/>
                    <a:pt x="28543" y="6329"/>
                    <a:pt x="28543" y="4078"/>
                  </a:cubicBezTo>
                  <a:cubicBezTo>
                    <a:pt x="28543" y="1827"/>
                    <a:pt x="26716" y="0"/>
                    <a:pt x="2446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47"/>
            <p:cNvSpPr/>
            <p:nvPr/>
          </p:nvSpPr>
          <p:spPr>
            <a:xfrm>
              <a:off x="3443825" y="4437925"/>
              <a:ext cx="428175" cy="203900"/>
            </a:xfrm>
            <a:custGeom>
              <a:avLst/>
              <a:gdLst/>
              <a:ahLst/>
              <a:cxnLst/>
              <a:rect l="l" t="t" r="r" b="b"/>
              <a:pathLst>
                <a:path w="17127" h="8156" extrusionOk="0">
                  <a:moveTo>
                    <a:pt x="4078" y="0"/>
                  </a:moveTo>
                  <a:cubicBezTo>
                    <a:pt x="1795" y="0"/>
                    <a:pt x="1" y="1827"/>
                    <a:pt x="1" y="4078"/>
                  </a:cubicBezTo>
                  <a:cubicBezTo>
                    <a:pt x="1" y="6329"/>
                    <a:pt x="1795" y="8155"/>
                    <a:pt x="4078" y="8155"/>
                  </a:cubicBezTo>
                  <a:lnTo>
                    <a:pt x="13049" y="8155"/>
                  </a:lnTo>
                  <a:cubicBezTo>
                    <a:pt x="15299" y="8155"/>
                    <a:pt x="17126" y="6329"/>
                    <a:pt x="17126" y="4078"/>
                  </a:cubicBezTo>
                  <a:cubicBezTo>
                    <a:pt x="17126" y="1827"/>
                    <a:pt x="15299" y="0"/>
                    <a:pt x="13049"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47"/>
            <p:cNvSpPr/>
            <p:nvPr/>
          </p:nvSpPr>
          <p:spPr>
            <a:xfrm>
              <a:off x="5074825" y="4030175"/>
              <a:ext cx="713575" cy="203900"/>
            </a:xfrm>
            <a:custGeom>
              <a:avLst/>
              <a:gdLst/>
              <a:ahLst/>
              <a:cxnLst/>
              <a:rect l="l" t="t" r="r" b="b"/>
              <a:pathLst>
                <a:path w="28543" h="8156" extrusionOk="0">
                  <a:moveTo>
                    <a:pt x="4078" y="0"/>
                  </a:moveTo>
                  <a:cubicBezTo>
                    <a:pt x="1795" y="0"/>
                    <a:pt x="0" y="1827"/>
                    <a:pt x="0" y="4078"/>
                  </a:cubicBezTo>
                  <a:cubicBezTo>
                    <a:pt x="0" y="6329"/>
                    <a:pt x="1795" y="8155"/>
                    <a:pt x="4078" y="8155"/>
                  </a:cubicBezTo>
                  <a:lnTo>
                    <a:pt x="24465" y="8155"/>
                  </a:lnTo>
                  <a:cubicBezTo>
                    <a:pt x="26716" y="8155"/>
                    <a:pt x="28543" y="6329"/>
                    <a:pt x="28543" y="4078"/>
                  </a:cubicBezTo>
                  <a:cubicBezTo>
                    <a:pt x="28543" y="1827"/>
                    <a:pt x="26716" y="0"/>
                    <a:pt x="2446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47"/>
            <p:cNvSpPr/>
            <p:nvPr/>
          </p:nvSpPr>
          <p:spPr>
            <a:xfrm>
              <a:off x="5074825" y="3622425"/>
              <a:ext cx="305825" cy="203900"/>
            </a:xfrm>
            <a:custGeom>
              <a:avLst/>
              <a:gdLst/>
              <a:ahLst/>
              <a:cxnLst/>
              <a:rect l="l" t="t" r="r" b="b"/>
              <a:pathLst>
                <a:path w="12233" h="8156" extrusionOk="0">
                  <a:moveTo>
                    <a:pt x="4078" y="0"/>
                  </a:moveTo>
                  <a:cubicBezTo>
                    <a:pt x="1827" y="0"/>
                    <a:pt x="0" y="1827"/>
                    <a:pt x="0" y="4078"/>
                  </a:cubicBezTo>
                  <a:cubicBezTo>
                    <a:pt x="0" y="6329"/>
                    <a:pt x="1827" y="8155"/>
                    <a:pt x="4078" y="8155"/>
                  </a:cubicBezTo>
                  <a:lnTo>
                    <a:pt x="8155" y="8155"/>
                  </a:lnTo>
                  <a:cubicBezTo>
                    <a:pt x="10374" y="8155"/>
                    <a:pt x="12233" y="6329"/>
                    <a:pt x="12233" y="4078"/>
                  </a:cubicBezTo>
                  <a:cubicBezTo>
                    <a:pt x="12233" y="1827"/>
                    <a:pt x="10374" y="0"/>
                    <a:pt x="815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47"/>
            <p:cNvSpPr/>
            <p:nvPr/>
          </p:nvSpPr>
          <p:spPr>
            <a:xfrm>
              <a:off x="5584500" y="3622425"/>
              <a:ext cx="203900" cy="203900"/>
            </a:xfrm>
            <a:custGeom>
              <a:avLst/>
              <a:gdLst/>
              <a:ahLst/>
              <a:cxnLst/>
              <a:rect l="l" t="t" r="r" b="b"/>
              <a:pathLst>
                <a:path w="8156" h="8156" extrusionOk="0">
                  <a:moveTo>
                    <a:pt x="4078" y="0"/>
                  </a:moveTo>
                  <a:cubicBezTo>
                    <a:pt x="1828" y="0"/>
                    <a:pt x="1" y="1827"/>
                    <a:pt x="1" y="4078"/>
                  </a:cubicBezTo>
                  <a:cubicBezTo>
                    <a:pt x="1" y="6329"/>
                    <a:pt x="1828" y="8155"/>
                    <a:pt x="4078" y="8155"/>
                  </a:cubicBezTo>
                  <a:cubicBezTo>
                    <a:pt x="6296" y="8155"/>
                    <a:pt x="8156" y="6329"/>
                    <a:pt x="8156" y="4078"/>
                  </a:cubicBezTo>
                  <a:cubicBezTo>
                    <a:pt x="8156" y="1827"/>
                    <a:pt x="6296"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47"/>
            <p:cNvSpPr/>
            <p:nvPr/>
          </p:nvSpPr>
          <p:spPr>
            <a:xfrm>
              <a:off x="5482575" y="4437925"/>
              <a:ext cx="305825" cy="203900"/>
            </a:xfrm>
            <a:custGeom>
              <a:avLst/>
              <a:gdLst/>
              <a:ahLst/>
              <a:cxnLst/>
              <a:rect l="l" t="t" r="r" b="b"/>
              <a:pathLst>
                <a:path w="12233" h="8156" extrusionOk="0">
                  <a:moveTo>
                    <a:pt x="4078" y="0"/>
                  </a:moveTo>
                  <a:cubicBezTo>
                    <a:pt x="1827" y="0"/>
                    <a:pt x="0" y="1827"/>
                    <a:pt x="0" y="4078"/>
                  </a:cubicBezTo>
                  <a:cubicBezTo>
                    <a:pt x="0" y="6329"/>
                    <a:pt x="1827" y="8155"/>
                    <a:pt x="4078" y="8155"/>
                  </a:cubicBezTo>
                  <a:lnTo>
                    <a:pt x="8155" y="8155"/>
                  </a:lnTo>
                  <a:cubicBezTo>
                    <a:pt x="10373" y="8155"/>
                    <a:pt x="12233" y="6329"/>
                    <a:pt x="12233" y="4078"/>
                  </a:cubicBezTo>
                  <a:cubicBezTo>
                    <a:pt x="12233" y="1827"/>
                    <a:pt x="10373" y="0"/>
                    <a:pt x="815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47"/>
            <p:cNvSpPr/>
            <p:nvPr/>
          </p:nvSpPr>
          <p:spPr>
            <a:xfrm>
              <a:off x="5074825" y="4437925"/>
              <a:ext cx="203900" cy="203900"/>
            </a:xfrm>
            <a:custGeom>
              <a:avLst/>
              <a:gdLst/>
              <a:ahLst/>
              <a:cxnLst/>
              <a:rect l="l" t="t" r="r" b="b"/>
              <a:pathLst>
                <a:path w="8156" h="8156" extrusionOk="0">
                  <a:moveTo>
                    <a:pt x="4078" y="0"/>
                  </a:moveTo>
                  <a:cubicBezTo>
                    <a:pt x="1827" y="0"/>
                    <a:pt x="0" y="1827"/>
                    <a:pt x="0" y="4078"/>
                  </a:cubicBezTo>
                  <a:cubicBezTo>
                    <a:pt x="0" y="6329"/>
                    <a:pt x="1827" y="8155"/>
                    <a:pt x="4078" y="8155"/>
                  </a:cubicBezTo>
                  <a:cubicBezTo>
                    <a:pt x="6296" y="8155"/>
                    <a:pt x="8155" y="6329"/>
                    <a:pt x="8155" y="4078"/>
                  </a:cubicBezTo>
                  <a:cubicBezTo>
                    <a:pt x="8155" y="1827"/>
                    <a:pt x="6296"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1" name="Google Shape;961;p47"/>
          <p:cNvGrpSpPr/>
          <p:nvPr/>
        </p:nvGrpSpPr>
        <p:grpSpPr>
          <a:xfrm>
            <a:off x="3463666" y="2063014"/>
            <a:ext cx="388550" cy="388308"/>
            <a:chOff x="1188175" y="238125"/>
            <a:chExt cx="5222450" cy="5219200"/>
          </a:xfrm>
        </p:grpSpPr>
        <p:sp>
          <p:nvSpPr>
            <p:cNvPr id="962" name="Google Shape;962;p47"/>
            <p:cNvSpPr/>
            <p:nvPr/>
          </p:nvSpPr>
          <p:spPr>
            <a:xfrm>
              <a:off x="1188175" y="238125"/>
              <a:ext cx="5222450" cy="5219200"/>
            </a:xfrm>
            <a:custGeom>
              <a:avLst/>
              <a:gdLst/>
              <a:ahLst/>
              <a:cxnLst/>
              <a:rect l="l" t="t" r="r" b="b"/>
              <a:pathLst>
                <a:path w="208898" h="208768" extrusionOk="0">
                  <a:moveTo>
                    <a:pt x="22149" y="14288"/>
                  </a:moveTo>
                  <a:lnTo>
                    <a:pt x="29880" y="28673"/>
                  </a:lnTo>
                  <a:lnTo>
                    <a:pt x="22443" y="50561"/>
                  </a:lnTo>
                  <a:lnTo>
                    <a:pt x="9851" y="50561"/>
                  </a:lnTo>
                  <a:lnTo>
                    <a:pt x="22149" y="14288"/>
                  </a:lnTo>
                  <a:close/>
                  <a:moveTo>
                    <a:pt x="186814" y="14255"/>
                  </a:moveTo>
                  <a:lnTo>
                    <a:pt x="199112" y="50561"/>
                  </a:lnTo>
                  <a:lnTo>
                    <a:pt x="186521" y="50561"/>
                  </a:lnTo>
                  <a:lnTo>
                    <a:pt x="179051" y="28542"/>
                  </a:lnTo>
                  <a:lnTo>
                    <a:pt x="186814" y="14255"/>
                  </a:lnTo>
                  <a:close/>
                  <a:moveTo>
                    <a:pt x="40057" y="8155"/>
                  </a:moveTo>
                  <a:cubicBezTo>
                    <a:pt x="40057" y="8155"/>
                    <a:pt x="60021" y="45342"/>
                    <a:pt x="60021" y="45374"/>
                  </a:cubicBezTo>
                  <a:cubicBezTo>
                    <a:pt x="58259" y="47038"/>
                    <a:pt x="54280" y="50757"/>
                    <a:pt x="52127" y="52909"/>
                  </a:cubicBezTo>
                  <a:cubicBezTo>
                    <a:pt x="52127" y="52909"/>
                    <a:pt x="28118" y="8155"/>
                    <a:pt x="28118" y="8155"/>
                  </a:cubicBezTo>
                  <a:close/>
                  <a:moveTo>
                    <a:pt x="180812" y="8155"/>
                  </a:moveTo>
                  <a:lnTo>
                    <a:pt x="156608" y="52909"/>
                  </a:lnTo>
                  <a:cubicBezTo>
                    <a:pt x="154162" y="50235"/>
                    <a:pt x="151552" y="47690"/>
                    <a:pt x="148747" y="45374"/>
                  </a:cubicBezTo>
                  <a:lnTo>
                    <a:pt x="168906" y="8155"/>
                  </a:lnTo>
                  <a:close/>
                  <a:moveTo>
                    <a:pt x="35132" y="38524"/>
                  </a:moveTo>
                  <a:lnTo>
                    <a:pt x="46614" y="59857"/>
                  </a:lnTo>
                  <a:cubicBezTo>
                    <a:pt x="43026" y="64979"/>
                    <a:pt x="40188" y="70492"/>
                    <a:pt x="38100" y="76298"/>
                  </a:cubicBezTo>
                  <a:lnTo>
                    <a:pt x="29717" y="54540"/>
                  </a:lnTo>
                  <a:lnTo>
                    <a:pt x="35132" y="38524"/>
                  </a:lnTo>
                  <a:close/>
                  <a:moveTo>
                    <a:pt x="173766" y="38328"/>
                  </a:moveTo>
                  <a:lnTo>
                    <a:pt x="179246" y="54573"/>
                  </a:lnTo>
                  <a:lnTo>
                    <a:pt x="170830" y="76689"/>
                  </a:lnTo>
                  <a:cubicBezTo>
                    <a:pt x="168710" y="70752"/>
                    <a:pt x="165774" y="65077"/>
                    <a:pt x="162121" y="59857"/>
                  </a:cubicBezTo>
                  <a:lnTo>
                    <a:pt x="173766" y="38328"/>
                  </a:lnTo>
                  <a:close/>
                  <a:moveTo>
                    <a:pt x="22573" y="58716"/>
                  </a:moveTo>
                  <a:lnTo>
                    <a:pt x="34675" y="90096"/>
                  </a:lnTo>
                  <a:cubicBezTo>
                    <a:pt x="34186" y="93423"/>
                    <a:pt x="33925" y="96816"/>
                    <a:pt x="33925" y="100241"/>
                  </a:cubicBezTo>
                  <a:lnTo>
                    <a:pt x="33925" y="120563"/>
                  </a:lnTo>
                  <a:lnTo>
                    <a:pt x="10112" y="58716"/>
                  </a:lnTo>
                  <a:close/>
                  <a:moveTo>
                    <a:pt x="198883" y="58716"/>
                  </a:moveTo>
                  <a:lnTo>
                    <a:pt x="175038" y="121346"/>
                  </a:lnTo>
                  <a:lnTo>
                    <a:pt x="175038" y="100861"/>
                  </a:lnTo>
                  <a:cubicBezTo>
                    <a:pt x="175038" y="97403"/>
                    <a:pt x="174777" y="93945"/>
                    <a:pt x="174288" y="90553"/>
                  </a:cubicBezTo>
                  <a:lnTo>
                    <a:pt x="186390" y="58716"/>
                  </a:lnTo>
                  <a:close/>
                  <a:moveTo>
                    <a:pt x="104514" y="37513"/>
                  </a:moveTo>
                  <a:cubicBezTo>
                    <a:pt x="138896" y="37545"/>
                    <a:pt x="166883" y="65957"/>
                    <a:pt x="166883" y="100861"/>
                  </a:cubicBezTo>
                  <a:lnTo>
                    <a:pt x="166883" y="188380"/>
                  </a:lnTo>
                  <a:cubicBezTo>
                    <a:pt x="166883" y="195132"/>
                    <a:pt x="161371" y="200612"/>
                    <a:pt x="154651" y="200612"/>
                  </a:cubicBezTo>
                  <a:lnTo>
                    <a:pt x="54312" y="200612"/>
                  </a:lnTo>
                  <a:cubicBezTo>
                    <a:pt x="47593" y="200612"/>
                    <a:pt x="42080" y="195132"/>
                    <a:pt x="42080" y="188380"/>
                  </a:cubicBezTo>
                  <a:lnTo>
                    <a:pt x="42080" y="100241"/>
                  </a:lnTo>
                  <a:cubicBezTo>
                    <a:pt x="42080" y="83539"/>
                    <a:pt x="48669" y="67784"/>
                    <a:pt x="60575" y="55878"/>
                  </a:cubicBezTo>
                  <a:cubicBezTo>
                    <a:pt x="72416" y="44037"/>
                    <a:pt x="88009" y="37513"/>
                    <a:pt x="104482" y="37513"/>
                  </a:cubicBezTo>
                  <a:close/>
                  <a:moveTo>
                    <a:pt x="21301" y="0"/>
                  </a:moveTo>
                  <a:cubicBezTo>
                    <a:pt x="19735" y="0"/>
                    <a:pt x="18300" y="979"/>
                    <a:pt x="17615" y="2349"/>
                  </a:cubicBezTo>
                  <a:cubicBezTo>
                    <a:pt x="17550" y="2479"/>
                    <a:pt x="17484" y="2642"/>
                    <a:pt x="17452" y="2773"/>
                  </a:cubicBezTo>
                  <a:cubicBezTo>
                    <a:pt x="17452" y="2773"/>
                    <a:pt x="326" y="53333"/>
                    <a:pt x="294" y="53333"/>
                  </a:cubicBezTo>
                  <a:cubicBezTo>
                    <a:pt x="0" y="54214"/>
                    <a:pt x="33" y="55225"/>
                    <a:pt x="359" y="56106"/>
                  </a:cubicBezTo>
                  <a:lnTo>
                    <a:pt x="33925" y="143234"/>
                  </a:lnTo>
                  <a:lnTo>
                    <a:pt x="33925" y="188380"/>
                  </a:lnTo>
                  <a:cubicBezTo>
                    <a:pt x="33925" y="199634"/>
                    <a:pt x="43091" y="208767"/>
                    <a:pt x="54312" y="208767"/>
                  </a:cubicBezTo>
                  <a:lnTo>
                    <a:pt x="154651" y="208767"/>
                  </a:lnTo>
                  <a:cubicBezTo>
                    <a:pt x="165872" y="208767"/>
                    <a:pt x="175038" y="199634"/>
                    <a:pt x="175038" y="188380"/>
                  </a:cubicBezTo>
                  <a:lnTo>
                    <a:pt x="175038" y="144278"/>
                  </a:lnTo>
                  <a:cubicBezTo>
                    <a:pt x="175038" y="144278"/>
                    <a:pt x="208604" y="56106"/>
                    <a:pt x="208604" y="56074"/>
                  </a:cubicBezTo>
                  <a:cubicBezTo>
                    <a:pt x="208800" y="55584"/>
                    <a:pt x="208898" y="55030"/>
                    <a:pt x="208865" y="54475"/>
                  </a:cubicBezTo>
                  <a:cubicBezTo>
                    <a:pt x="208833" y="54084"/>
                    <a:pt x="208767" y="53692"/>
                    <a:pt x="208669" y="53333"/>
                  </a:cubicBezTo>
                  <a:cubicBezTo>
                    <a:pt x="208669" y="53333"/>
                    <a:pt x="191544" y="2805"/>
                    <a:pt x="191544" y="2773"/>
                  </a:cubicBezTo>
                  <a:cubicBezTo>
                    <a:pt x="191055" y="1337"/>
                    <a:pt x="189685" y="228"/>
                    <a:pt x="188184" y="33"/>
                  </a:cubicBezTo>
                  <a:cubicBezTo>
                    <a:pt x="188021" y="0"/>
                    <a:pt x="187825" y="0"/>
                    <a:pt x="187662" y="0"/>
                  </a:cubicBezTo>
                  <a:lnTo>
                    <a:pt x="166459" y="0"/>
                  </a:lnTo>
                  <a:cubicBezTo>
                    <a:pt x="165057" y="0"/>
                    <a:pt x="163589" y="848"/>
                    <a:pt x="162904" y="2088"/>
                  </a:cubicBezTo>
                  <a:cubicBezTo>
                    <a:pt x="162904" y="2120"/>
                    <a:pt x="142125" y="40514"/>
                    <a:pt x="142125" y="40514"/>
                  </a:cubicBezTo>
                  <a:cubicBezTo>
                    <a:pt x="130904" y="33272"/>
                    <a:pt x="117986" y="29358"/>
                    <a:pt x="104514" y="29358"/>
                  </a:cubicBezTo>
                  <a:lnTo>
                    <a:pt x="104482" y="29358"/>
                  </a:lnTo>
                  <a:cubicBezTo>
                    <a:pt x="90944" y="29358"/>
                    <a:pt x="77929" y="33240"/>
                    <a:pt x="66675" y="40514"/>
                  </a:cubicBezTo>
                  <a:lnTo>
                    <a:pt x="46092" y="2153"/>
                  </a:lnTo>
                  <a:cubicBezTo>
                    <a:pt x="45407" y="848"/>
                    <a:pt x="43972" y="0"/>
                    <a:pt x="4250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47"/>
            <p:cNvSpPr/>
            <p:nvPr/>
          </p:nvSpPr>
          <p:spPr>
            <a:xfrm>
              <a:off x="2633225" y="3520475"/>
              <a:ext cx="2344575" cy="1529100"/>
            </a:xfrm>
            <a:custGeom>
              <a:avLst/>
              <a:gdLst/>
              <a:ahLst/>
              <a:cxnLst/>
              <a:rect l="l" t="t" r="r" b="b"/>
              <a:pathLst>
                <a:path w="93783" h="61164" extrusionOk="0">
                  <a:moveTo>
                    <a:pt x="81550" y="8156"/>
                  </a:moveTo>
                  <a:cubicBezTo>
                    <a:pt x="83801" y="8156"/>
                    <a:pt x="85628" y="9983"/>
                    <a:pt x="85628" y="12233"/>
                  </a:cubicBezTo>
                  <a:lnTo>
                    <a:pt x="85628" y="48931"/>
                  </a:lnTo>
                  <a:cubicBezTo>
                    <a:pt x="85628" y="51182"/>
                    <a:pt x="83801" y="53008"/>
                    <a:pt x="81550" y="53008"/>
                  </a:cubicBezTo>
                  <a:lnTo>
                    <a:pt x="12233" y="53008"/>
                  </a:lnTo>
                  <a:cubicBezTo>
                    <a:pt x="9982" y="53008"/>
                    <a:pt x="8156" y="51182"/>
                    <a:pt x="8156" y="48931"/>
                  </a:cubicBezTo>
                  <a:lnTo>
                    <a:pt x="8156" y="12233"/>
                  </a:lnTo>
                  <a:cubicBezTo>
                    <a:pt x="8156" y="9983"/>
                    <a:pt x="9982" y="8156"/>
                    <a:pt x="12233" y="8156"/>
                  </a:cubicBezTo>
                  <a:close/>
                  <a:moveTo>
                    <a:pt x="12233" y="1"/>
                  </a:moveTo>
                  <a:cubicBezTo>
                    <a:pt x="5481" y="1"/>
                    <a:pt x="1" y="5481"/>
                    <a:pt x="1" y="12233"/>
                  </a:cubicBezTo>
                  <a:lnTo>
                    <a:pt x="1" y="48931"/>
                  </a:lnTo>
                  <a:cubicBezTo>
                    <a:pt x="1" y="55683"/>
                    <a:pt x="5481" y="61163"/>
                    <a:pt x="12233" y="61163"/>
                  </a:cubicBezTo>
                  <a:lnTo>
                    <a:pt x="81550" y="61163"/>
                  </a:lnTo>
                  <a:cubicBezTo>
                    <a:pt x="88303" y="61163"/>
                    <a:pt x="93783" y="55683"/>
                    <a:pt x="93783" y="48931"/>
                  </a:cubicBezTo>
                  <a:lnTo>
                    <a:pt x="93783" y="12233"/>
                  </a:lnTo>
                  <a:cubicBezTo>
                    <a:pt x="93783" y="5481"/>
                    <a:pt x="88303" y="1"/>
                    <a:pt x="8155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47"/>
            <p:cNvSpPr/>
            <p:nvPr/>
          </p:nvSpPr>
          <p:spPr>
            <a:xfrm>
              <a:off x="4503975" y="1968075"/>
              <a:ext cx="586375" cy="1105550"/>
            </a:xfrm>
            <a:custGeom>
              <a:avLst/>
              <a:gdLst/>
              <a:ahLst/>
              <a:cxnLst/>
              <a:rect l="l" t="t" r="r" b="b"/>
              <a:pathLst>
                <a:path w="23455" h="44222" extrusionOk="0">
                  <a:moveTo>
                    <a:pt x="4537" y="0"/>
                  </a:moveTo>
                  <a:cubicBezTo>
                    <a:pt x="3508" y="0"/>
                    <a:pt x="2475" y="367"/>
                    <a:pt x="1697" y="1098"/>
                  </a:cubicBezTo>
                  <a:cubicBezTo>
                    <a:pt x="66" y="2631"/>
                    <a:pt x="1" y="5208"/>
                    <a:pt x="1566" y="6839"/>
                  </a:cubicBezTo>
                  <a:cubicBezTo>
                    <a:pt x="10178" y="15907"/>
                    <a:pt x="15332" y="28368"/>
                    <a:pt x="15299" y="40144"/>
                  </a:cubicBezTo>
                  <a:cubicBezTo>
                    <a:pt x="15299" y="42395"/>
                    <a:pt x="17159" y="44221"/>
                    <a:pt x="19377" y="44221"/>
                  </a:cubicBezTo>
                  <a:cubicBezTo>
                    <a:pt x="21627" y="44221"/>
                    <a:pt x="23454" y="42395"/>
                    <a:pt x="23454" y="40144"/>
                  </a:cubicBezTo>
                  <a:cubicBezTo>
                    <a:pt x="23454" y="25726"/>
                    <a:pt x="17354" y="11634"/>
                    <a:pt x="7470" y="1228"/>
                  </a:cubicBezTo>
                  <a:cubicBezTo>
                    <a:pt x="6700" y="408"/>
                    <a:pt x="5621" y="0"/>
                    <a:pt x="453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47"/>
            <p:cNvSpPr/>
            <p:nvPr/>
          </p:nvSpPr>
          <p:spPr>
            <a:xfrm>
              <a:off x="2510075" y="1594275"/>
              <a:ext cx="1504625" cy="1490750"/>
            </a:xfrm>
            <a:custGeom>
              <a:avLst/>
              <a:gdLst/>
              <a:ahLst/>
              <a:cxnLst/>
              <a:rect l="l" t="t" r="r" b="b"/>
              <a:pathLst>
                <a:path w="60185" h="59630" extrusionOk="0">
                  <a:moveTo>
                    <a:pt x="51540" y="1"/>
                  </a:moveTo>
                  <a:cubicBezTo>
                    <a:pt x="25118" y="1"/>
                    <a:pt x="3524" y="23879"/>
                    <a:pt x="392" y="49028"/>
                  </a:cubicBezTo>
                  <a:cubicBezTo>
                    <a:pt x="131" y="51181"/>
                    <a:pt x="1" y="53367"/>
                    <a:pt x="1" y="55552"/>
                  </a:cubicBezTo>
                  <a:cubicBezTo>
                    <a:pt x="1" y="57803"/>
                    <a:pt x="1828" y="59630"/>
                    <a:pt x="4078" y="59630"/>
                  </a:cubicBezTo>
                  <a:cubicBezTo>
                    <a:pt x="6297" y="59630"/>
                    <a:pt x="8156" y="57803"/>
                    <a:pt x="8123" y="55552"/>
                  </a:cubicBezTo>
                  <a:cubicBezTo>
                    <a:pt x="8091" y="32425"/>
                    <a:pt x="27434" y="8156"/>
                    <a:pt x="51573" y="8156"/>
                  </a:cubicBezTo>
                  <a:lnTo>
                    <a:pt x="51606" y="8156"/>
                  </a:lnTo>
                  <a:cubicBezTo>
                    <a:pt x="53041" y="8156"/>
                    <a:pt x="54476" y="8417"/>
                    <a:pt x="55911" y="8417"/>
                  </a:cubicBezTo>
                  <a:cubicBezTo>
                    <a:pt x="57999" y="8417"/>
                    <a:pt x="59728" y="6851"/>
                    <a:pt x="59956" y="4763"/>
                  </a:cubicBezTo>
                  <a:cubicBezTo>
                    <a:pt x="60185" y="2578"/>
                    <a:pt x="58521" y="490"/>
                    <a:pt x="56335" y="262"/>
                  </a:cubicBezTo>
                  <a:cubicBezTo>
                    <a:pt x="54770" y="99"/>
                    <a:pt x="53171" y="1"/>
                    <a:pt x="51606"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47"/>
            <p:cNvSpPr/>
            <p:nvPr/>
          </p:nvSpPr>
          <p:spPr>
            <a:xfrm>
              <a:off x="3861375" y="3928225"/>
              <a:ext cx="203900" cy="203900"/>
            </a:xfrm>
            <a:custGeom>
              <a:avLst/>
              <a:gdLst/>
              <a:ahLst/>
              <a:cxnLst/>
              <a:rect l="l" t="t" r="r" b="b"/>
              <a:pathLst>
                <a:path w="8156" h="8156" extrusionOk="0">
                  <a:moveTo>
                    <a:pt x="4078" y="1"/>
                  </a:moveTo>
                  <a:cubicBezTo>
                    <a:pt x="1827" y="1"/>
                    <a:pt x="0" y="1828"/>
                    <a:pt x="0" y="4078"/>
                  </a:cubicBezTo>
                  <a:cubicBezTo>
                    <a:pt x="0" y="6329"/>
                    <a:pt x="1827" y="8156"/>
                    <a:pt x="4078" y="8156"/>
                  </a:cubicBezTo>
                  <a:cubicBezTo>
                    <a:pt x="6328" y="8156"/>
                    <a:pt x="8155" y="6329"/>
                    <a:pt x="8155" y="4078"/>
                  </a:cubicBezTo>
                  <a:cubicBezTo>
                    <a:pt x="8155" y="1828"/>
                    <a:pt x="6328"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47"/>
            <p:cNvSpPr/>
            <p:nvPr/>
          </p:nvSpPr>
          <p:spPr>
            <a:xfrm>
              <a:off x="3045875" y="3928225"/>
              <a:ext cx="611650" cy="203900"/>
            </a:xfrm>
            <a:custGeom>
              <a:avLst/>
              <a:gdLst/>
              <a:ahLst/>
              <a:cxnLst/>
              <a:rect l="l" t="t" r="r" b="b"/>
              <a:pathLst>
                <a:path w="24466" h="8156" extrusionOk="0">
                  <a:moveTo>
                    <a:pt x="4078" y="1"/>
                  </a:moveTo>
                  <a:cubicBezTo>
                    <a:pt x="1827" y="1"/>
                    <a:pt x="0" y="1828"/>
                    <a:pt x="0" y="4078"/>
                  </a:cubicBezTo>
                  <a:cubicBezTo>
                    <a:pt x="0" y="6329"/>
                    <a:pt x="1827" y="8156"/>
                    <a:pt x="4078" y="8156"/>
                  </a:cubicBezTo>
                  <a:lnTo>
                    <a:pt x="20388" y="8156"/>
                  </a:lnTo>
                  <a:cubicBezTo>
                    <a:pt x="22638" y="8156"/>
                    <a:pt x="24465" y="6329"/>
                    <a:pt x="24465" y="4078"/>
                  </a:cubicBezTo>
                  <a:cubicBezTo>
                    <a:pt x="24465" y="1828"/>
                    <a:pt x="22638" y="1"/>
                    <a:pt x="2038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47"/>
            <p:cNvSpPr/>
            <p:nvPr/>
          </p:nvSpPr>
          <p:spPr>
            <a:xfrm>
              <a:off x="4269100" y="3928225"/>
              <a:ext cx="305850" cy="203900"/>
            </a:xfrm>
            <a:custGeom>
              <a:avLst/>
              <a:gdLst/>
              <a:ahLst/>
              <a:cxnLst/>
              <a:rect l="l" t="t" r="r" b="b"/>
              <a:pathLst>
                <a:path w="12234" h="8156" extrusionOk="0">
                  <a:moveTo>
                    <a:pt x="4078" y="1"/>
                  </a:moveTo>
                  <a:cubicBezTo>
                    <a:pt x="1828" y="1"/>
                    <a:pt x="1" y="1828"/>
                    <a:pt x="1" y="4078"/>
                  </a:cubicBezTo>
                  <a:cubicBezTo>
                    <a:pt x="1" y="6329"/>
                    <a:pt x="1828" y="8156"/>
                    <a:pt x="4078" y="8156"/>
                  </a:cubicBezTo>
                  <a:lnTo>
                    <a:pt x="8156" y="8156"/>
                  </a:lnTo>
                  <a:cubicBezTo>
                    <a:pt x="10407" y="8156"/>
                    <a:pt x="12233" y="6329"/>
                    <a:pt x="12233" y="4078"/>
                  </a:cubicBezTo>
                  <a:cubicBezTo>
                    <a:pt x="12233" y="1828"/>
                    <a:pt x="10407" y="1"/>
                    <a:pt x="8156"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47"/>
            <p:cNvSpPr/>
            <p:nvPr/>
          </p:nvSpPr>
          <p:spPr>
            <a:xfrm>
              <a:off x="4198175" y="1716600"/>
              <a:ext cx="203900" cy="203900"/>
            </a:xfrm>
            <a:custGeom>
              <a:avLst/>
              <a:gdLst/>
              <a:ahLst/>
              <a:cxnLst/>
              <a:rect l="l" t="t" r="r" b="b"/>
              <a:pathLst>
                <a:path w="8156" h="8156" extrusionOk="0">
                  <a:moveTo>
                    <a:pt x="4078" y="1"/>
                  </a:moveTo>
                  <a:cubicBezTo>
                    <a:pt x="1827" y="1"/>
                    <a:pt x="0" y="1795"/>
                    <a:pt x="0" y="4078"/>
                  </a:cubicBezTo>
                  <a:cubicBezTo>
                    <a:pt x="0" y="6329"/>
                    <a:pt x="1827" y="8156"/>
                    <a:pt x="4078" y="8156"/>
                  </a:cubicBezTo>
                  <a:cubicBezTo>
                    <a:pt x="6328" y="8156"/>
                    <a:pt x="8155" y="6329"/>
                    <a:pt x="8155" y="4078"/>
                  </a:cubicBezTo>
                  <a:cubicBezTo>
                    <a:pt x="8155" y="1795"/>
                    <a:pt x="6328"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0" name="Google Shape;970;p47"/>
          <p:cNvGrpSpPr/>
          <p:nvPr/>
        </p:nvGrpSpPr>
        <p:grpSpPr>
          <a:xfrm>
            <a:off x="3448922" y="951053"/>
            <a:ext cx="417796" cy="348964"/>
            <a:chOff x="1190625" y="666250"/>
            <a:chExt cx="5222450" cy="4362050"/>
          </a:xfrm>
        </p:grpSpPr>
        <p:sp>
          <p:nvSpPr>
            <p:cNvPr id="971" name="Google Shape;971;p47"/>
            <p:cNvSpPr/>
            <p:nvPr/>
          </p:nvSpPr>
          <p:spPr>
            <a:xfrm>
              <a:off x="1935975" y="3611000"/>
              <a:ext cx="728275" cy="962075"/>
            </a:xfrm>
            <a:custGeom>
              <a:avLst/>
              <a:gdLst/>
              <a:ahLst/>
              <a:cxnLst/>
              <a:rect l="l" t="t" r="r" b="b"/>
              <a:pathLst>
                <a:path w="29131" h="38483" extrusionOk="0">
                  <a:moveTo>
                    <a:pt x="15332" y="8808"/>
                  </a:moveTo>
                  <a:lnTo>
                    <a:pt x="19899" y="24824"/>
                  </a:lnTo>
                  <a:lnTo>
                    <a:pt x="10863" y="24824"/>
                  </a:lnTo>
                  <a:lnTo>
                    <a:pt x="15332" y="8808"/>
                  </a:lnTo>
                  <a:close/>
                  <a:moveTo>
                    <a:pt x="14549" y="1"/>
                  </a:moveTo>
                  <a:cubicBezTo>
                    <a:pt x="13081" y="1"/>
                    <a:pt x="10732" y="425"/>
                    <a:pt x="10211" y="2056"/>
                  </a:cubicBezTo>
                  <a:lnTo>
                    <a:pt x="98" y="34871"/>
                  </a:lnTo>
                  <a:cubicBezTo>
                    <a:pt x="33" y="35198"/>
                    <a:pt x="1" y="35361"/>
                    <a:pt x="1" y="35459"/>
                  </a:cubicBezTo>
                  <a:cubicBezTo>
                    <a:pt x="1" y="36437"/>
                    <a:pt x="653" y="37155"/>
                    <a:pt x="1534" y="37644"/>
                  </a:cubicBezTo>
                  <a:cubicBezTo>
                    <a:pt x="2269" y="38054"/>
                    <a:pt x="3667" y="38483"/>
                    <a:pt x="4925" y="38483"/>
                  </a:cubicBezTo>
                  <a:cubicBezTo>
                    <a:pt x="6068" y="38483"/>
                    <a:pt x="7095" y="38130"/>
                    <a:pt x="7405" y="37090"/>
                  </a:cubicBezTo>
                  <a:lnTo>
                    <a:pt x="9362" y="30142"/>
                  </a:lnTo>
                  <a:lnTo>
                    <a:pt x="20551" y="30142"/>
                  </a:lnTo>
                  <a:lnTo>
                    <a:pt x="22541" y="37090"/>
                  </a:lnTo>
                  <a:cubicBezTo>
                    <a:pt x="22802" y="38003"/>
                    <a:pt x="23552" y="38460"/>
                    <a:pt x="24857" y="38460"/>
                  </a:cubicBezTo>
                  <a:cubicBezTo>
                    <a:pt x="26357" y="38460"/>
                    <a:pt x="29130" y="37514"/>
                    <a:pt x="29130" y="35654"/>
                  </a:cubicBezTo>
                  <a:cubicBezTo>
                    <a:pt x="29130" y="35556"/>
                    <a:pt x="29097" y="35393"/>
                    <a:pt x="29032" y="35132"/>
                  </a:cubicBezTo>
                  <a:cubicBezTo>
                    <a:pt x="29032" y="35132"/>
                    <a:pt x="18985" y="2447"/>
                    <a:pt x="18953" y="2284"/>
                  </a:cubicBezTo>
                  <a:cubicBezTo>
                    <a:pt x="18398" y="555"/>
                    <a:pt x="16147" y="1"/>
                    <a:pt x="1454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47"/>
            <p:cNvSpPr/>
            <p:nvPr/>
          </p:nvSpPr>
          <p:spPr>
            <a:xfrm>
              <a:off x="2227100" y="3154325"/>
              <a:ext cx="428175" cy="203900"/>
            </a:xfrm>
            <a:custGeom>
              <a:avLst/>
              <a:gdLst/>
              <a:ahLst/>
              <a:cxnLst/>
              <a:rect l="l" t="t" r="r" b="b"/>
              <a:pathLst>
                <a:path w="17127" h="8156" extrusionOk="0">
                  <a:moveTo>
                    <a:pt x="4078" y="1"/>
                  </a:moveTo>
                  <a:cubicBezTo>
                    <a:pt x="1828" y="1"/>
                    <a:pt x="1" y="1827"/>
                    <a:pt x="1" y="4078"/>
                  </a:cubicBezTo>
                  <a:cubicBezTo>
                    <a:pt x="1" y="6329"/>
                    <a:pt x="1828" y="8156"/>
                    <a:pt x="4078" y="8156"/>
                  </a:cubicBezTo>
                  <a:lnTo>
                    <a:pt x="13049" y="8156"/>
                  </a:lnTo>
                  <a:cubicBezTo>
                    <a:pt x="15300" y="8156"/>
                    <a:pt x="17126" y="6329"/>
                    <a:pt x="17126" y="4078"/>
                  </a:cubicBezTo>
                  <a:cubicBezTo>
                    <a:pt x="17126" y="1827"/>
                    <a:pt x="15300" y="1"/>
                    <a:pt x="1304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47"/>
            <p:cNvSpPr/>
            <p:nvPr/>
          </p:nvSpPr>
          <p:spPr>
            <a:xfrm>
              <a:off x="2859125" y="3562900"/>
              <a:ext cx="203900" cy="428150"/>
            </a:xfrm>
            <a:custGeom>
              <a:avLst/>
              <a:gdLst/>
              <a:ahLst/>
              <a:cxnLst/>
              <a:rect l="l" t="t" r="r" b="b"/>
              <a:pathLst>
                <a:path w="8156" h="17126" extrusionOk="0">
                  <a:moveTo>
                    <a:pt x="4078" y="0"/>
                  </a:moveTo>
                  <a:cubicBezTo>
                    <a:pt x="1827" y="0"/>
                    <a:pt x="0" y="1827"/>
                    <a:pt x="0" y="4078"/>
                  </a:cubicBezTo>
                  <a:lnTo>
                    <a:pt x="0" y="13048"/>
                  </a:lnTo>
                  <a:cubicBezTo>
                    <a:pt x="0" y="15299"/>
                    <a:pt x="1827" y="17126"/>
                    <a:pt x="4078" y="17126"/>
                  </a:cubicBezTo>
                  <a:cubicBezTo>
                    <a:pt x="6328" y="17126"/>
                    <a:pt x="8155" y="15299"/>
                    <a:pt x="8155" y="13048"/>
                  </a:cubicBezTo>
                  <a:lnTo>
                    <a:pt x="8155" y="4078"/>
                  </a:lnTo>
                  <a:cubicBezTo>
                    <a:pt x="8155" y="1827"/>
                    <a:pt x="6328"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47"/>
            <p:cNvSpPr/>
            <p:nvPr/>
          </p:nvSpPr>
          <p:spPr>
            <a:xfrm>
              <a:off x="2859125" y="3155150"/>
              <a:ext cx="203900" cy="203900"/>
            </a:xfrm>
            <a:custGeom>
              <a:avLst/>
              <a:gdLst/>
              <a:ahLst/>
              <a:cxnLst/>
              <a:rect l="l" t="t" r="r" b="b"/>
              <a:pathLst>
                <a:path w="8156" h="8156" extrusionOk="0">
                  <a:moveTo>
                    <a:pt x="4078" y="0"/>
                  </a:moveTo>
                  <a:cubicBezTo>
                    <a:pt x="1827" y="0"/>
                    <a:pt x="0" y="1827"/>
                    <a:pt x="0" y="4078"/>
                  </a:cubicBezTo>
                  <a:cubicBezTo>
                    <a:pt x="0" y="6329"/>
                    <a:pt x="1827" y="8155"/>
                    <a:pt x="4078" y="8155"/>
                  </a:cubicBezTo>
                  <a:cubicBezTo>
                    <a:pt x="6328" y="8155"/>
                    <a:pt x="8155" y="6329"/>
                    <a:pt x="8155" y="4078"/>
                  </a:cubicBezTo>
                  <a:cubicBezTo>
                    <a:pt x="8155" y="1827"/>
                    <a:pt x="6328"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47"/>
            <p:cNvSpPr/>
            <p:nvPr/>
          </p:nvSpPr>
          <p:spPr>
            <a:xfrm>
              <a:off x="1190625" y="666250"/>
              <a:ext cx="5222450" cy="4362050"/>
            </a:xfrm>
            <a:custGeom>
              <a:avLst/>
              <a:gdLst/>
              <a:ahLst/>
              <a:cxnLst/>
              <a:rect l="l" t="t" r="r" b="b"/>
              <a:pathLst>
                <a:path w="208898" h="174482" extrusionOk="0">
                  <a:moveTo>
                    <a:pt x="83181" y="8155"/>
                  </a:moveTo>
                  <a:lnTo>
                    <a:pt x="83181" y="83116"/>
                  </a:lnTo>
                  <a:lnTo>
                    <a:pt x="8155" y="83116"/>
                  </a:lnTo>
                  <a:lnTo>
                    <a:pt x="8155" y="8155"/>
                  </a:lnTo>
                  <a:close/>
                  <a:moveTo>
                    <a:pt x="160229" y="58586"/>
                  </a:moveTo>
                  <a:lnTo>
                    <a:pt x="199112" y="125946"/>
                  </a:lnTo>
                  <a:lnTo>
                    <a:pt x="131719" y="164861"/>
                  </a:lnTo>
                  <a:lnTo>
                    <a:pt x="92836" y="97501"/>
                  </a:lnTo>
                  <a:lnTo>
                    <a:pt x="160229" y="58586"/>
                  </a:lnTo>
                  <a:close/>
                  <a:moveTo>
                    <a:pt x="83181" y="91336"/>
                  </a:moveTo>
                  <a:lnTo>
                    <a:pt x="83181" y="166296"/>
                  </a:lnTo>
                  <a:lnTo>
                    <a:pt x="8155" y="166296"/>
                  </a:lnTo>
                  <a:lnTo>
                    <a:pt x="8155" y="91336"/>
                  </a:lnTo>
                  <a:close/>
                  <a:moveTo>
                    <a:pt x="4077" y="0"/>
                  </a:moveTo>
                  <a:cubicBezTo>
                    <a:pt x="1827" y="0"/>
                    <a:pt x="0" y="1827"/>
                    <a:pt x="0" y="4078"/>
                  </a:cubicBezTo>
                  <a:lnTo>
                    <a:pt x="0" y="170374"/>
                  </a:lnTo>
                  <a:cubicBezTo>
                    <a:pt x="0" y="172625"/>
                    <a:pt x="1827" y="174451"/>
                    <a:pt x="4077" y="174451"/>
                  </a:cubicBezTo>
                  <a:lnTo>
                    <a:pt x="87258" y="174451"/>
                  </a:lnTo>
                  <a:cubicBezTo>
                    <a:pt x="89509" y="174451"/>
                    <a:pt x="91336" y="172625"/>
                    <a:pt x="91336" y="170374"/>
                  </a:cubicBezTo>
                  <a:lnTo>
                    <a:pt x="91336" y="111234"/>
                  </a:lnTo>
                  <a:cubicBezTo>
                    <a:pt x="91336" y="111234"/>
                    <a:pt x="126630" y="172364"/>
                    <a:pt x="126696" y="172494"/>
                  </a:cubicBezTo>
                  <a:cubicBezTo>
                    <a:pt x="127428" y="173737"/>
                    <a:pt x="128869" y="174481"/>
                    <a:pt x="130312" y="174481"/>
                  </a:cubicBezTo>
                  <a:cubicBezTo>
                    <a:pt x="130990" y="174481"/>
                    <a:pt x="131669" y="174317"/>
                    <a:pt x="132274" y="173962"/>
                  </a:cubicBezTo>
                  <a:lnTo>
                    <a:pt x="206745" y="130969"/>
                  </a:lnTo>
                  <a:cubicBezTo>
                    <a:pt x="207658" y="130447"/>
                    <a:pt x="208343" y="129534"/>
                    <a:pt x="208637" y="128490"/>
                  </a:cubicBezTo>
                  <a:cubicBezTo>
                    <a:pt x="208898" y="127446"/>
                    <a:pt x="208767" y="126337"/>
                    <a:pt x="208213" y="125424"/>
                  </a:cubicBezTo>
                  <a:lnTo>
                    <a:pt x="165252" y="50985"/>
                  </a:lnTo>
                  <a:cubicBezTo>
                    <a:pt x="164508" y="49672"/>
                    <a:pt x="163132" y="48946"/>
                    <a:pt x="161715" y="48946"/>
                  </a:cubicBezTo>
                  <a:cubicBezTo>
                    <a:pt x="161021" y="48946"/>
                    <a:pt x="160318" y="49120"/>
                    <a:pt x="159674" y="49485"/>
                  </a:cubicBezTo>
                  <a:lnTo>
                    <a:pt x="91336" y="88955"/>
                  </a:lnTo>
                  <a:lnTo>
                    <a:pt x="91336" y="4078"/>
                  </a:lnTo>
                  <a:cubicBezTo>
                    <a:pt x="91336" y="1827"/>
                    <a:pt x="89509" y="0"/>
                    <a:pt x="8725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47"/>
            <p:cNvSpPr/>
            <p:nvPr/>
          </p:nvSpPr>
          <p:spPr>
            <a:xfrm>
              <a:off x="4497450" y="3170150"/>
              <a:ext cx="877500" cy="968400"/>
            </a:xfrm>
            <a:custGeom>
              <a:avLst/>
              <a:gdLst/>
              <a:ahLst/>
              <a:cxnLst/>
              <a:rect l="l" t="t" r="r" b="b"/>
              <a:pathLst>
                <a:path w="35100" h="38736" extrusionOk="0">
                  <a:moveTo>
                    <a:pt x="15304" y="0"/>
                  </a:moveTo>
                  <a:cubicBezTo>
                    <a:pt x="12800" y="0"/>
                    <a:pt x="10228" y="767"/>
                    <a:pt x="7568" y="2336"/>
                  </a:cubicBezTo>
                  <a:cubicBezTo>
                    <a:pt x="4861" y="3869"/>
                    <a:pt x="2643" y="6153"/>
                    <a:pt x="1436" y="9023"/>
                  </a:cubicBezTo>
                  <a:cubicBezTo>
                    <a:pt x="1" y="12416"/>
                    <a:pt x="1142" y="16199"/>
                    <a:pt x="2936" y="19266"/>
                  </a:cubicBezTo>
                  <a:cubicBezTo>
                    <a:pt x="2936" y="19266"/>
                    <a:pt x="10439" y="32281"/>
                    <a:pt x="10439" y="32281"/>
                  </a:cubicBezTo>
                  <a:cubicBezTo>
                    <a:pt x="12864" y="36494"/>
                    <a:pt x="16553" y="38736"/>
                    <a:pt x="20644" y="38736"/>
                  </a:cubicBezTo>
                  <a:cubicBezTo>
                    <a:pt x="22825" y="38736"/>
                    <a:pt x="25121" y="38098"/>
                    <a:pt x="27401" y="36783"/>
                  </a:cubicBezTo>
                  <a:cubicBezTo>
                    <a:pt x="30696" y="34858"/>
                    <a:pt x="32914" y="32477"/>
                    <a:pt x="34023" y="29606"/>
                  </a:cubicBezTo>
                  <a:cubicBezTo>
                    <a:pt x="35100" y="26703"/>
                    <a:pt x="34839" y="23865"/>
                    <a:pt x="33240" y="21060"/>
                  </a:cubicBezTo>
                  <a:cubicBezTo>
                    <a:pt x="32555" y="19918"/>
                    <a:pt x="31870" y="19266"/>
                    <a:pt x="31153" y="19135"/>
                  </a:cubicBezTo>
                  <a:cubicBezTo>
                    <a:pt x="31023" y="19112"/>
                    <a:pt x="30887" y="19100"/>
                    <a:pt x="30745" y="19100"/>
                  </a:cubicBezTo>
                  <a:cubicBezTo>
                    <a:pt x="30099" y="19100"/>
                    <a:pt x="29322" y="19345"/>
                    <a:pt x="28412" y="19853"/>
                  </a:cubicBezTo>
                  <a:cubicBezTo>
                    <a:pt x="26521" y="20962"/>
                    <a:pt x="25901" y="22169"/>
                    <a:pt x="26521" y="23506"/>
                  </a:cubicBezTo>
                  <a:cubicBezTo>
                    <a:pt x="28119" y="26573"/>
                    <a:pt x="27727" y="29476"/>
                    <a:pt x="24629" y="31270"/>
                  </a:cubicBezTo>
                  <a:cubicBezTo>
                    <a:pt x="23462" y="31944"/>
                    <a:pt x="22373" y="32282"/>
                    <a:pt x="21360" y="32282"/>
                  </a:cubicBezTo>
                  <a:cubicBezTo>
                    <a:pt x="19484" y="32282"/>
                    <a:pt x="17874" y="31121"/>
                    <a:pt x="16539" y="28791"/>
                  </a:cubicBezTo>
                  <a:lnTo>
                    <a:pt x="9004" y="15743"/>
                  </a:lnTo>
                  <a:cubicBezTo>
                    <a:pt x="6949" y="12155"/>
                    <a:pt x="7536" y="9415"/>
                    <a:pt x="10830" y="7523"/>
                  </a:cubicBezTo>
                  <a:cubicBezTo>
                    <a:pt x="11836" y="6948"/>
                    <a:pt x="12931" y="6620"/>
                    <a:pt x="13995" y="6620"/>
                  </a:cubicBezTo>
                  <a:cubicBezTo>
                    <a:pt x="15345" y="6620"/>
                    <a:pt x="16644" y="7148"/>
                    <a:pt x="17648" y="8371"/>
                  </a:cubicBezTo>
                  <a:cubicBezTo>
                    <a:pt x="17844" y="8632"/>
                    <a:pt x="18105" y="8958"/>
                    <a:pt x="18366" y="9349"/>
                  </a:cubicBezTo>
                  <a:cubicBezTo>
                    <a:pt x="18756" y="10011"/>
                    <a:pt x="19323" y="10338"/>
                    <a:pt x="20057" y="10338"/>
                  </a:cubicBezTo>
                  <a:cubicBezTo>
                    <a:pt x="20734" y="10338"/>
                    <a:pt x="21554" y="10060"/>
                    <a:pt x="22508" y="9512"/>
                  </a:cubicBezTo>
                  <a:cubicBezTo>
                    <a:pt x="24498" y="8371"/>
                    <a:pt x="25020" y="6838"/>
                    <a:pt x="23813" y="4750"/>
                  </a:cubicBezTo>
                  <a:cubicBezTo>
                    <a:pt x="22280" y="2075"/>
                    <a:pt x="19997" y="542"/>
                    <a:pt x="16996" y="118"/>
                  </a:cubicBezTo>
                  <a:cubicBezTo>
                    <a:pt x="16435" y="40"/>
                    <a:pt x="15871" y="0"/>
                    <a:pt x="1530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47"/>
            <p:cNvSpPr/>
            <p:nvPr/>
          </p:nvSpPr>
          <p:spPr>
            <a:xfrm>
              <a:off x="5175125" y="2840925"/>
              <a:ext cx="344975" cy="396875"/>
            </a:xfrm>
            <a:custGeom>
              <a:avLst/>
              <a:gdLst/>
              <a:ahLst/>
              <a:cxnLst/>
              <a:rect l="l" t="t" r="r" b="b"/>
              <a:pathLst>
                <a:path w="13799" h="15875" extrusionOk="0">
                  <a:moveTo>
                    <a:pt x="4615" y="1"/>
                  </a:moveTo>
                  <a:cubicBezTo>
                    <a:pt x="3929" y="1"/>
                    <a:pt x="3237" y="172"/>
                    <a:pt x="2610" y="533"/>
                  </a:cubicBezTo>
                  <a:cubicBezTo>
                    <a:pt x="686" y="1642"/>
                    <a:pt x="1" y="4186"/>
                    <a:pt x="1110" y="6111"/>
                  </a:cubicBezTo>
                  <a:cubicBezTo>
                    <a:pt x="1110" y="6111"/>
                    <a:pt x="5611" y="13841"/>
                    <a:pt x="5611" y="13874"/>
                  </a:cubicBezTo>
                  <a:cubicBezTo>
                    <a:pt x="6336" y="15148"/>
                    <a:pt x="7757" y="15875"/>
                    <a:pt x="9185" y="15875"/>
                  </a:cubicBezTo>
                  <a:cubicBezTo>
                    <a:pt x="9877" y="15875"/>
                    <a:pt x="10571" y="15704"/>
                    <a:pt x="11189" y="15342"/>
                  </a:cubicBezTo>
                  <a:cubicBezTo>
                    <a:pt x="13114" y="14233"/>
                    <a:pt x="13799" y="11721"/>
                    <a:pt x="12657" y="9797"/>
                  </a:cubicBezTo>
                  <a:cubicBezTo>
                    <a:pt x="12657" y="9797"/>
                    <a:pt x="8188" y="2033"/>
                    <a:pt x="8188" y="2033"/>
                  </a:cubicBezTo>
                  <a:cubicBezTo>
                    <a:pt x="7440" y="735"/>
                    <a:pt x="6039" y="1"/>
                    <a:pt x="4615"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47"/>
            <p:cNvSpPr/>
            <p:nvPr/>
          </p:nvSpPr>
          <p:spPr>
            <a:xfrm>
              <a:off x="4432200" y="2661875"/>
              <a:ext cx="426550" cy="314975"/>
            </a:xfrm>
            <a:custGeom>
              <a:avLst/>
              <a:gdLst/>
              <a:ahLst/>
              <a:cxnLst/>
              <a:rect l="l" t="t" r="r" b="b"/>
              <a:pathLst>
                <a:path w="17062" h="12599" extrusionOk="0">
                  <a:moveTo>
                    <a:pt x="12364" y="1"/>
                  </a:moveTo>
                  <a:cubicBezTo>
                    <a:pt x="11677" y="1"/>
                    <a:pt x="10990" y="168"/>
                    <a:pt x="10374" y="518"/>
                  </a:cubicBezTo>
                  <a:lnTo>
                    <a:pt x="2611" y="5020"/>
                  </a:lnTo>
                  <a:cubicBezTo>
                    <a:pt x="653" y="6129"/>
                    <a:pt x="1" y="8641"/>
                    <a:pt x="1110" y="10598"/>
                  </a:cubicBezTo>
                  <a:cubicBezTo>
                    <a:pt x="1835" y="11872"/>
                    <a:pt x="3255" y="12599"/>
                    <a:pt x="4683" y="12599"/>
                  </a:cubicBezTo>
                  <a:cubicBezTo>
                    <a:pt x="5376" y="12599"/>
                    <a:pt x="6070" y="12428"/>
                    <a:pt x="6688" y="12066"/>
                  </a:cubicBezTo>
                  <a:lnTo>
                    <a:pt x="14452" y="7597"/>
                  </a:lnTo>
                  <a:cubicBezTo>
                    <a:pt x="16376" y="6488"/>
                    <a:pt x="17061" y="3976"/>
                    <a:pt x="15952" y="2019"/>
                  </a:cubicBezTo>
                  <a:cubicBezTo>
                    <a:pt x="15204" y="720"/>
                    <a:pt x="13787" y="1"/>
                    <a:pt x="1236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47"/>
            <p:cNvSpPr/>
            <p:nvPr/>
          </p:nvSpPr>
          <p:spPr>
            <a:xfrm>
              <a:off x="2022425" y="1538825"/>
              <a:ext cx="613275" cy="954150"/>
            </a:xfrm>
            <a:custGeom>
              <a:avLst/>
              <a:gdLst/>
              <a:ahLst/>
              <a:cxnLst/>
              <a:rect l="l" t="t" r="r" b="b"/>
              <a:pathLst>
                <a:path w="24531" h="38166" extrusionOk="0">
                  <a:moveTo>
                    <a:pt x="12559" y="5970"/>
                  </a:moveTo>
                  <a:cubicBezTo>
                    <a:pt x="15169" y="5970"/>
                    <a:pt x="16799" y="7829"/>
                    <a:pt x="16799" y="10341"/>
                  </a:cubicBezTo>
                  <a:cubicBezTo>
                    <a:pt x="16799" y="12886"/>
                    <a:pt x="15266" y="14843"/>
                    <a:pt x="12624" y="14843"/>
                  </a:cubicBezTo>
                  <a:lnTo>
                    <a:pt x="6753" y="14843"/>
                  </a:lnTo>
                  <a:lnTo>
                    <a:pt x="6753" y="5970"/>
                  </a:lnTo>
                  <a:close/>
                  <a:moveTo>
                    <a:pt x="12657" y="20160"/>
                  </a:moveTo>
                  <a:cubicBezTo>
                    <a:pt x="16082" y="20160"/>
                    <a:pt x="17745" y="22378"/>
                    <a:pt x="17745" y="25705"/>
                  </a:cubicBezTo>
                  <a:lnTo>
                    <a:pt x="17745" y="26521"/>
                  </a:lnTo>
                  <a:cubicBezTo>
                    <a:pt x="17745" y="30305"/>
                    <a:pt x="16049" y="32229"/>
                    <a:pt x="12657" y="32229"/>
                  </a:cubicBezTo>
                  <a:lnTo>
                    <a:pt x="6753" y="32229"/>
                  </a:lnTo>
                  <a:lnTo>
                    <a:pt x="6753" y="20160"/>
                  </a:lnTo>
                  <a:close/>
                  <a:moveTo>
                    <a:pt x="3001" y="1"/>
                  </a:moveTo>
                  <a:cubicBezTo>
                    <a:pt x="1762" y="1"/>
                    <a:pt x="0" y="653"/>
                    <a:pt x="0" y="2154"/>
                  </a:cubicBezTo>
                  <a:lnTo>
                    <a:pt x="0" y="36078"/>
                  </a:lnTo>
                  <a:cubicBezTo>
                    <a:pt x="0" y="37546"/>
                    <a:pt x="1794" y="38166"/>
                    <a:pt x="3001" y="38166"/>
                  </a:cubicBezTo>
                  <a:lnTo>
                    <a:pt x="14092" y="38166"/>
                  </a:lnTo>
                  <a:cubicBezTo>
                    <a:pt x="16963" y="38166"/>
                    <a:pt x="19735" y="37285"/>
                    <a:pt x="21856" y="35263"/>
                  </a:cubicBezTo>
                  <a:cubicBezTo>
                    <a:pt x="24074" y="33208"/>
                    <a:pt x="24530" y="29978"/>
                    <a:pt x="24530" y="27108"/>
                  </a:cubicBezTo>
                  <a:lnTo>
                    <a:pt x="24530" y="25999"/>
                  </a:lnTo>
                  <a:cubicBezTo>
                    <a:pt x="24530" y="22150"/>
                    <a:pt x="22899" y="18953"/>
                    <a:pt x="19148" y="17485"/>
                  </a:cubicBezTo>
                  <a:cubicBezTo>
                    <a:pt x="22117" y="16213"/>
                    <a:pt x="23584" y="13440"/>
                    <a:pt x="23584" y="9199"/>
                  </a:cubicBezTo>
                  <a:cubicBezTo>
                    <a:pt x="23584" y="3067"/>
                    <a:pt x="20094" y="1"/>
                    <a:pt x="1308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47"/>
            <p:cNvSpPr/>
            <p:nvPr/>
          </p:nvSpPr>
          <p:spPr>
            <a:xfrm>
              <a:off x="2859125" y="1483375"/>
              <a:ext cx="203900" cy="428150"/>
            </a:xfrm>
            <a:custGeom>
              <a:avLst/>
              <a:gdLst/>
              <a:ahLst/>
              <a:cxnLst/>
              <a:rect l="l" t="t" r="r" b="b"/>
              <a:pathLst>
                <a:path w="8156" h="17126" extrusionOk="0">
                  <a:moveTo>
                    <a:pt x="4078" y="1"/>
                  </a:moveTo>
                  <a:cubicBezTo>
                    <a:pt x="1827" y="1"/>
                    <a:pt x="0" y="1827"/>
                    <a:pt x="0" y="4078"/>
                  </a:cubicBezTo>
                  <a:lnTo>
                    <a:pt x="0" y="13048"/>
                  </a:lnTo>
                  <a:cubicBezTo>
                    <a:pt x="0" y="15299"/>
                    <a:pt x="1827" y="17126"/>
                    <a:pt x="4078" y="17126"/>
                  </a:cubicBezTo>
                  <a:cubicBezTo>
                    <a:pt x="6328" y="17126"/>
                    <a:pt x="8155" y="15299"/>
                    <a:pt x="8155" y="13048"/>
                  </a:cubicBezTo>
                  <a:lnTo>
                    <a:pt x="8155" y="4078"/>
                  </a:lnTo>
                  <a:cubicBezTo>
                    <a:pt x="8155" y="1827"/>
                    <a:pt x="6328"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47"/>
            <p:cNvSpPr/>
            <p:nvPr/>
          </p:nvSpPr>
          <p:spPr>
            <a:xfrm>
              <a:off x="2859125" y="1075625"/>
              <a:ext cx="203900" cy="203900"/>
            </a:xfrm>
            <a:custGeom>
              <a:avLst/>
              <a:gdLst/>
              <a:ahLst/>
              <a:cxnLst/>
              <a:rect l="l" t="t" r="r" b="b"/>
              <a:pathLst>
                <a:path w="8156" h="8156" extrusionOk="0">
                  <a:moveTo>
                    <a:pt x="4078" y="1"/>
                  </a:moveTo>
                  <a:cubicBezTo>
                    <a:pt x="1827" y="1"/>
                    <a:pt x="0" y="1827"/>
                    <a:pt x="0" y="4078"/>
                  </a:cubicBezTo>
                  <a:cubicBezTo>
                    <a:pt x="0" y="6329"/>
                    <a:pt x="1827" y="8156"/>
                    <a:pt x="4078" y="8156"/>
                  </a:cubicBezTo>
                  <a:cubicBezTo>
                    <a:pt x="6328" y="8156"/>
                    <a:pt x="8155" y="6329"/>
                    <a:pt x="8155" y="4078"/>
                  </a:cubicBezTo>
                  <a:cubicBezTo>
                    <a:pt x="8155" y="1827"/>
                    <a:pt x="6328"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47"/>
            <p:cNvSpPr/>
            <p:nvPr/>
          </p:nvSpPr>
          <p:spPr>
            <a:xfrm>
              <a:off x="2227100" y="1074800"/>
              <a:ext cx="428175" cy="203900"/>
            </a:xfrm>
            <a:custGeom>
              <a:avLst/>
              <a:gdLst/>
              <a:ahLst/>
              <a:cxnLst/>
              <a:rect l="l" t="t" r="r" b="b"/>
              <a:pathLst>
                <a:path w="17127" h="8156" extrusionOk="0">
                  <a:moveTo>
                    <a:pt x="4078" y="1"/>
                  </a:moveTo>
                  <a:cubicBezTo>
                    <a:pt x="1828" y="1"/>
                    <a:pt x="1" y="1828"/>
                    <a:pt x="1" y="4078"/>
                  </a:cubicBezTo>
                  <a:cubicBezTo>
                    <a:pt x="1" y="6329"/>
                    <a:pt x="1828" y="8156"/>
                    <a:pt x="4078" y="8156"/>
                  </a:cubicBezTo>
                  <a:lnTo>
                    <a:pt x="13049" y="8156"/>
                  </a:lnTo>
                  <a:cubicBezTo>
                    <a:pt x="15300" y="8156"/>
                    <a:pt x="17126" y="6329"/>
                    <a:pt x="17126" y="4078"/>
                  </a:cubicBezTo>
                  <a:cubicBezTo>
                    <a:pt x="17126" y="1828"/>
                    <a:pt x="15300" y="1"/>
                    <a:pt x="1304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47"/>
            <p:cNvSpPr/>
            <p:nvPr/>
          </p:nvSpPr>
          <p:spPr>
            <a:xfrm>
              <a:off x="4982675" y="2491325"/>
              <a:ext cx="203900" cy="203900"/>
            </a:xfrm>
            <a:custGeom>
              <a:avLst/>
              <a:gdLst/>
              <a:ahLst/>
              <a:cxnLst/>
              <a:rect l="l" t="t" r="r" b="b"/>
              <a:pathLst>
                <a:path w="8156" h="8156" extrusionOk="0">
                  <a:moveTo>
                    <a:pt x="4078" y="1"/>
                  </a:moveTo>
                  <a:cubicBezTo>
                    <a:pt x="1827" y="1"/>
                    <a:pt x="0" y="1795"/>
                    <a:pt x="0" y="4078"/>
                  </a:cubicBezTo>
                  <a:cubicBezTo>
                    <a:pt x="0" y="6329"/>
                    <a:pt x="1827" y="8156"/>
                    <a:pt x="4078" y="8156"/>
                  </a:cubicBezTo>
                  <a:cubicBezTo>
                    <a:pt x="6329" y="8156"/>
                    <a:pt x="8155" y="6329"/>
                    <a:pt x="8155" y="4078"/>
                  </a:cubicBezTo>
                  <a:cubicBezTo>
                    <a:pt x="8155" y="1795"/>
                    <a:pt x="6329"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4" name="Google Shape;984;p47"/>
          <p:cNvGrpSpPr/>
          <p:nvPr/>
        </p:nvGrpSpPr>
        <p:grpSpPr>
          <a:xfrm>
            <a:off x="3516746" y="3197755"/>
            <a:ext cx="282266" cy="370563"/>
            <a:chOff x="1812825" y="238125"/>
            <a:chExt cx="3975575" cy="5219200"/>
          </a:xfrm>
        </p:grpSpPr>
        <p:sp>
          <p:nvSpPr>
            <p:cNvPr id="985" name="Google Shape;985;p47"/>
            <p:cNvSpPr/>
            <p:nvPr/>
          </p:nvSpPr>
          <p:spPr>
            <a:xfrm>
              <a:off x="1812825" y="238125"/>
              <a:ext cx="3975575" cy="5219200"/>
            </a:xfrm>
            <a:custGeom>
              <a:avLst/>
              <a:gdLst/>
              <a:ahLst/>
              <a:cxnLst/>
              <a:rect l="l" t="t" r="r" b="b"/>
              <a:pathLst>
                <a:path w="159023" h="208768" extrusionOk="0">
                  <a:moveTo>
                    <a:pt x="146823" y="8155"/>
                  </a:moveTo>
                  <a:cubicBezTo>
                    <a:pt x="149041" y="8155"/>
                    <a:pt x="150868" y="9982"/>
                    <a:pt x="150868" y="12232"/>
                  </a:cubicBezTo>
                  <a:lnTo>
                    <a:pt x="150868" y="196535"/>
                  </a:lnTo>
                  <a:cubicBezTo>
                    <a:pt x="150868" y="198785"/>
                    <a:pt x="149041" y="200612"/>
                    <a:pt x="146823" y="200612"/>
                  </a:cubicBezTo>
                  <a:lnTo>
                    <a:pt x="12168" y="200612"/>
                  </a:lnTo>
                  <a:cubicBezTo>
                    <a:pt x="9950" y="200612"/>
                    <a:pt x="8123" y="198785"/>
                    <a:pt x="8123" y="196535"/>
                  </a:cubicBezTo>
                  <a:lnTo>
                    <a:pt x="8123" y="12232"/>
                  </a:lnTo>
                  <a:cubicBezTo>
                    <a:pt x="8123" y="9982"/>
                    <a:pt x="9950" y="8155"/>
                    <a:pt x="12168" y="8155"/>
                  </a:cubicBezTo>
                  <a:close/>
                  <a:moveTo>
                    <a:pt x="12168" y="0"/>
                  </a:moveTo>
                  <a:cubicBezTo>
                    <a:pt x="5448" y="0"/>
                    <a:pt x="1" y="5480"/>
                    <a:pt x="1" y="12232"/>
                  </a:cubicBezTo>
                  <a:lnTo>
                    <a:pt x="1" y="196535"/>
                  </a:lnTo>
                  <a:cubicBezTo>
                    <a:pt x="1" y="203287"/>
                    <a:pt x="5448" y="208767"/>
                    <a:pt x="12168" y="208767"/>
                  </a:cubicBezTo>
                  <a:lnTo>
                    <a:pt x="146823" y="208767"/>
                  </a:lnTo>
                  <a:cubicBezTo>
                    <a:pt x="153543" y="208767"/>
                    <a:pt x="159023" y="203287"/>
                    <a:pt x="159023" y="196535"/>
                  </a:cubicBezTo>
                  <a:lnTo>
                    <a:pt x="159023" y="12232"/>
                  </a:lnTo>
                  <a:cubicBezTo>
                    <a:pt x="159023" y="5480"/>
                    <a:pt x="153543" y="0"/>
                    <a:pt x="14682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47"/>
            <p:cNvSpPr/>
            <p:nvPr/>
          </p:nvSpPr>
          <p:spPr>
            <a:xfrm>
              <a:off x="2220575" y="645850"/>
              <a:ext cx="3160075" cy="733975"/>
            </a:xfrm>
            <a:custGeom>
              <a:avLst/>
              <a:gdLst/>
              <a:ahLst/>
              <a:cxnLst/>
              <a:rect l="l" t="t" r="r" b="b"/>
              <a:pathLst>
                <a:path w="126403" h="29359" extrusionOk="0">
                  <a:moveTo>
                    <a:pt x="118248" y="8156"/>
                  </a:moveTo>
                  <a:lnTo>
                    <a:pt x="118248" y="21204"/>
                  </a:lnTo>
                  <a:lnTo>
                    <a:pt x="8156" y="21204"/>
                  </a:lnTo>
                  <a:lnTo>
                    <a:pt x="8156" y="8156"/>
                  </a:lnTo>
                  <a:close/>
                  <a:moveTo>
                    <a:pt x="4078" y="1"/>
                  </a:moveTo>
                  <a:cubicBezTo>
                    <a:pt x="1795" y="1"/>
                    <a:pt x="1" y="1828"/>
                    <a:pt x="1" y="4078"/>
                  </a:cubicBezTo>
                  <a:lnTo>
                    <a:pt x="1" y="25281"/>
                  </a:lnTo>
                  <a:cubicBezTo>
                    <a:pt x="1" y="27532"/>
                    <a:pt x="1795" y="29359"/>
                    <a:pt x="4078" y="29359"/>
                  </a:cubicBezTo>
                  <a:lnTo>
                    <a:pt x="122325" y="29359"/>
                  </a:lnTo>
                  <a:cubicBezTo>
                    <a:pt x="124576" y="29359"/>
                    <a:pt x="126403" y="27532"/>
                    <a:pt x="126403" y="25281"/>
                  </a:cubicBezTo>
                  <a:lnTo>
                    <a:pt x="126403" y="4078"/>
                  </a:lnTo>
                  <a:cubicBezTo>
                    <a:pt x="126403" y="1828"/>
                    <a:pt x="124576" y="1"/>
                    <a:pt x="122325"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47"/>
            <p:cNvSpPr/>
            <p:nvPr/>
          </p:nvSpPr>
          <p:spPr>
            <a:xfrm>
              <a:off x="5176750" y="1583675"/>
              <a:ext cx="203900" cy="203900"/>
            </a:xfrm>
            <a:custGeom>
              <a:avLst/>
              <a:gdLst/>
              <a:ahLst/>
              <a:cxnLst/>
              <a:rect l="l" t="t" r="r" b="b"/>
              <a:pathLst>
                <a:path w="8156" h="8156" extrusionOk="0">
                  <a:moveTo>
                    <a:pt x="4078" y="1"/>
                  </a:moveTo>
                  <a:cubicBezTo>
                    <a:pt x="1828" y="1"/>
                    <a:pt x="1" y="1827"/>
                    <a:pt x="1" y="4078"/>
                  </a:cubicBezTo>
                  <a:cubicBezTo>
                    <a:pt x="1" y="6329"/>
                    <a:pt x="1828" y="8156"/>
                    <a:pt x="4078" y="8156"/>
                  </a:cubicBezTo>
                  <a:cubicBezTo>
                    <a:pt x="6297" y="8156"/>
                    <a:pt x="8156" y="6329"/>
                    <a:pt x="8156" y="4078"/>
                  </a:cubicBezTo>
                  <a:cubicBezTo>
                    <a:pt x="8156" y="1827"/>
                    <a:pt x="6297"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47"/>
            <p:cNvSpPr/>
            <p:nvPr/>
          </p:nvSpPr>
          <p:spPr>
            <a:xfrm>
              <a:off x="4769000" y="1583675"/>
              <a:ext cx="203900" cy="203900"/>
            </a:xfrm>
            <a:custGeom>
              <a:avLst/>
              <a:gdLst/>
              <a:ahLst/>
              <a:cxnLst/>
              <a:rect l="l" t="t" r="r" b="b"/>
              <a:pathLst>
                <a:path w="8156" h="8156" extrusionOk="0">
                  <a:moveTo>
                    <a:pt x="4078" y="1"/>
                  </a:moveTo>
                  <a:cubicBezTo>
                    <a:pt x="1828" y="1"/>
                    <a:pt x="1" y="1827"/>
                    <a:pt x="1" y="4078"/>
                  </a:cubicBezTo>
                  <a:cubicBezTo>
                    <a:pt x="1" y="6329"/>
                    <a:pt x="1828" y="8156"/>
                    <a:pt x="4078" y="8156"/>
                  </a:cubicBezTo>
                  <a:cubicBezTo>
                    <a:pt x="6297" y="8156"/>
                    <a:pt x="8156" y="6329"/>
                    <a:pt x="8156" y="4078"/>
                  </a:cubicBezTo>
                  <a:cubicBezTo>
                    <a:pt x="8156" y="1827"/>
                    <a:pt x="6297"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47"/>
            <p:cNvSpPr/>
            <p:nvPr/>
          </p:nvSpPr>
          <p:spPr>
            <a:xfrm>
              <a:off x="4055450" y="1583675"/>
              <a:ext cx="509700" cy="203900"/>
            </a:xfrm>
            <a:custGeom>
              <a:avLst/>
              <a:gdLst/>
              <a:ahLst/>
              <a:cxnLst/>
              <a:rect l="l" t="t" r="r" b="b"/>
              <a:pathLst>
                <a:path w="20388" h="8156" extrusionOk="0">
                  <a:moveTo>
                    <a:pt x="4078" y="1"/>
                  </a:moveTo>
                  <a:cubicBezTo>
                    <a:pt x="1827" y="1"/>
                    <a:pt x="1" y="1827"/>
                    <a:pt x="1" y="4078"/>
                  </a:cubicBezTo>
                  <a:cubicBezTo>
                    <a:pt x="1" y="6329"/>
                    <a:pt x="1827" y="8156"/>
                    <a:pt x="4078" y="8156"/>
                  </a:cubicBezTo>
                  <a:lnTo>
                    <a:pt x="16311" y="8156"/>
                  </a:lnTo>
                  <a:cubicBezTo>
                    <a:pt x="18529" y="8156"/>
                    <a:pt x="20388" y="6329"/>
                    <a:pt x="20388" y="4078"/>
                  </a:cubicBezTo>
                  <a:cubicBezTo>
                    <a:pt x="20388" y="1827"/>
                    <a:pt x="18529" y="1"/>
                    <a:pt x="1631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47"/>
            <p:cNvSpPr/>
            <p:nvPr/>
          </p:nvSpPr>
          <p:spPr>
            <a:xfrm>
              <a:off x="4463200" y="4437925"/>
              <a:ext cx="917450" cy="611650"/>
            </a:xfrm>
            <a:custGeom>
              <a:avLst/>
              <a:gdLst/>
              <a:ahLst/>
              <a:cxnLst/>
              <a:rect l="l" t="t" r="r" b="b"/>
              <a:pathLst>
                <a:path w="36698" h="24466" extrusionOk="0">
                  <a:moveTo>
                    <a:pt x="28543" y="8155"/>
                  </a:moveTo>
                  <a:lnTo>
                    <a:pt x="28543" y="16310"/>
                  </a:lnTo>
                  <a:lnTo>
                    <a:pt x="8155" y="16310"/>
                  </a:lnTo>
                  <a:lnTo>
                    <a:pt x="8155" y="8155"/>
                  </a:lnTo>
                  <a:close/>
                  <a:moveTo>
                    <a:pt x="4078" y="0"/>
                  </a:moveTo>
                  <a:cubicBezTo>
                    <a:pt x="1795" y="0"/>
                    <a:pt x="1" y="1827"/>
                    <a:pt x="1" y="4078"/>
                  </a:cubicBezTo>
                  <a:lnTo>
                    <a:pt x="1" y="20388"/>
                  </a:lnTo>
                  <a:cubicBezTo>
                    <a:pt x="1" y="22638"/>
                    <a:pt x="1795" y="24465"/>
                    <a:pt x="4078" y="24465"/>
                  </a:cubicBezTo>
                  <a:lnTo>
                    <a:pt x="32620" y="24465"/>
                  </a:lnTo>
                  <a:cubicBezTo>
                    <a:pt x="34871" y="24465"/>
                    <a:pt x="36698" y="22638"/>
                    <a:pt x="36698" y="20388"/>
                  </a:cubicBezTo>
                  <a:lnTo>
                    <a:pt x="36698" y="4078"/>
                  </a:lnTo>
                  <a:cubicBezTo>
                    <a:pt x="36698" y="1827"/>
                    <a:pt x="34871" y="0"/>
                    <a:pt x="3262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47"/>
            <p:cNvSpPr/>
            <p:nvPr/>
          </p:nvSpPr>
          <p:spPr>
            <a:xfrm>
              <a:off x="4463200" y="3622425"/>
              <a:ext cx="917450" cy="611650"/>
            </a:xfrm>
            <a:custGeom>
              <a:avLst/>
              <a:gdLst/>
              <a:ahLst/>
              <a:cxnLst/>
              <a:rect l="l" t="t" r="r" b="b"/>
              <a:pathLst>
                <a:path w="36698" h="24466" extrusionOk="0">
                  <a:moveTo>
                    <a:pt x="28543" y="8155"/>
                  </a:moveTo>
                  <a:lnTo>
                    <a:pt x="28543" y="16310"/>
                  </a:lnTo>
                  <a:lnTo>
                    <a:pt x="8155" y="16310"/>
                  </a:lnTo>
                  <a:lnTo>
                    <a:pt x="8155" y="8155"/>
                  </a:lnTo>
                  <a:close/>
                  <a:moveTo>
                    <a:pt x="4078" y="0"/>
                  </a:moveTo>
                  <a:cubicBezTo>
                    <a:pt x="1795" y="0"/>
                    <a:pt x="1" y="1827"/>
                    <a:pt x="1" y="4078"/>
                  </a:cubicBezTo>
                  <a:lnTo>
                    <a:pt x="1" y="20388"/>
                  </a:lnTo>
                  <a:cubicBezTo>
                    <a:pt x="1" y="22639"/>
                    <a:pt x="1795" y="24465"/>
                    <a:pt x="4078" y="24465"/>
                  </a:cubicBezTo>
                  <a:lnTo>
                    <a:pt x="32620" y="24465"/>
                  </a:lnTo>
                  <a:cubicBezTo>
                    <a:pt x="34871" y="24465"/>
                    <a:pt x="36698" y="22639"/>
                    <a:pt x="36698" y="20388"/>
                  </a:cubicBezTo>
                  <a:lnTo>
                    <a:pt x="36698" y="4078"/>
                  </a:lnTo>
                  <a:cubicBezTo>
                    <a:pt x="36698" y="1827"/>
                    <a:pt x="34871" y="0"/>
                    <a:pt x="3262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47"/>
            <p:cNvSpPr/>
            <p:nvPr/>
          </p:nvSpPr>
          <p:spPr>
            <a:xfrm>
              <a:off x="4463200" y="2806925"/>
              <a:ext cx="917450" cy="611650"/>
            </a:xfrm>
            <a:custGeom>
              <a:avLst/>
              <a:gdLst/>
              <a:ahLst/>
              <a:cxnLst/>
              <a:rect l="l" t="t" r="r" b="b"/>
              <a:pathLst>
                <a:path w="36698" h="24466" extrusionOk="0">
                  <a:moveTo>
                    <a:pt x="28543" y="8156"/>
                  </a:moveTo>
                  <a:lnTo>
                    <a:pt x="28543" y="16311"/>
                  </a:lnTo>
                  <a:lnTo>
                    <a:pt x="8155" y="16311"/>
                  </a:lnTo>
                  <a:lnTo>
                    <a:pt x="8155" y="8156"/>
                  </a:lnTo>
                  <a:close/>
                  <a:moveTo>
                    <a:pt x="4078" y="1"/>
                  </a:moveTo>
                  <a:cubicBezTo>
                    <a:pt x="1795" y="1"/>
                    <a:pt x="1" y="1827"/>
                    <a:pt x="1" y="4078"/>
                  </a:cubicBezTo>
                  <a:lnTo>
                    <a:pt x="1" y="20388"/>
                  </a:lnTo>
                  <a:cubicBezTo>
                    <a:pt x="1" y="22639"/>
                    <a:pt x="1795" y="24465"/>
                    <a:pt x="4078" y="24465"/>
                  </a:cubicBezTo>
                  <a:lnTo>
                    <a:pt x="32620" y="24465"/>
                  </a:lnTo>
                  <a:cubicBezTo>
                    <a:pt x="34871" y="24465"/>
                    <a:pt x="36698" y="22639"/>
                    <a:pt x="36698" y="20388"/>
                  </a:cubicBezTo>
                  <a:lnTo>
                    <a:pt x="36698" y="4078"/>
                  </a:lnTo>
                  <a:cubicBezTo>
                    <a:pt x="36698" y="1827"/>
                    <a:pt x="34871" y="1"/>
                    <a:pt x="3262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47"/>
            <p:cNvSpPr/>
            <p:nvPr/>
          </p:nvSpPr>
          <p:spPr>
            <a:xfrm>
              <a:off x="4463200" y="1991425"/>
              <a:ext cx="917450" cy="611650"/>
            </a:xfrm>
            <a:custGeom>
              <a:avLst/>
              <a:gdLst/>
              <a:ahLst/>
              <a:cxnLst/>
              <a:rect l="l" t="t" r="r" b="b"/>
              <a:pathLst>
                <a:path w="36698" h="24466" extrusionOk="0">
                  <a:moveTo>
                    <a:pt x="28543" y="8156"/>
                  </a:moveTo>
                  <a:lnTo>
                    <a:pt x="28543" y="16311"/>
                  </a:lnTo>
                  <a:lnTo>
                    <a:pt x="8155" y="16311"/>
                  </a:lnTo>
                  <a:lnTo>
                    <a:pt x="8155" y="8156"/>
                  </a:lnTo>
                  <a:close/>
                  <a:moveTo>
                    <a:pt x="4078" y="1"/>
                  </a:moveTo>
                  <a:cubicBezTo>
                    <a:pt x="1795" y="1"/>
                    <a:pt x="1" y="1827"/>
                    <a:pt x="1" y="4078"/>
                  </a:cubicBezTo>
                  <a:lnTo>
                    <a:pt x="1" y="20388"/>
                  </a:lnTo>
                  <a:cubicBezTo>
                    <a:pt x="1" y="22639"/>
                    <a:pt x="1795" y="24466"/>
                    <a:pt x="4078" y="24466"/>
                  </a:cubicBezTo>
                  <a:lnTo>
                    <a:pt x="32620" y="24466"/>
                  </a:lnTo>
                  <a:cubicBezTo>
                    <a:pt x="34871" y="24466"/>
                    <a:pt x="36698" y="22639"/>
                    <a:pt x="36698" y="20388"/>
                  </a:cubicBezTo>
                  <a:lnTo>
                    <a:pt x="36698" y="4078"/>
                  </a:lnTo>
                  <a:cubicBezTo>
                    <a:pt x="36698" y="1827"/>
                    <a:pt x="34871" y="1"/>
                    <a:pt x="3262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47"/>
            <p:cNvSpPr/>
            <p:nvPr/>
          </p:nvSpPr>
          <p:spPr>
            <a:xfrm>
              <a:off x="3341900" y="4437925"/>
              <a:ext cx="917450" cy="611650"/>
            </a:xfrm>
            <a:custGeom>
              <a:avLst/>
              <a:gdLst/>
              <a:ahLst/>
              <a:cxnLst/>
              <a:rect l="l" t="t" r="r" b="b"/>
              <a:pathLst>
                <a:path w="36698" h="24466" extrusionOk="0">
                  <a:moveTo>
                    <a:pt x="28543" y="8155"/>
                  </a:moveTo>
                  <a:lnTo>
                    <a:pt x="28543" y="16310"/>
                  </a:lnTo>
                  <a:lnTo>
                    <a:pt x="8155" y="16310"/>
                  </a:lnTo>
                  <a:lnTo>
                    <a:pt x="8155" y="8155"/>
                  </a:lnTo>
                  <a:close/>
                  <a:moveTo>
                    <a:pt x="4078" y="0"/>
                  </a:moveTo>
                  <a:cubicBezTo>
                    <a:pt x="1794" y="0"/>
                    <a:pt x="0" y="1827"/>
                    <a:pt x="0" y="4078"/>
                  </a:cubicBezTo>
                  <a:lnTo>
                    <a:pt x="0" y="20388"/>
                  </a:lnTo>
                  <a:cubicBezTo>
                    <a:pt x="0" y="22638"/>
                    <a:pt x="1794" y="24465"/>
                    <a:pt x="4078" y="24465"/>
                  </a:cubicBezTo>
                  <a:lnTo>
                    <a:pt x="32620" y="24465"/>
                  </a:lnTo>
                  <a:cubicBezTo>
                    <a:pt x="34871" y="24465"/>
                    <a:pt x="36698" y="22638"/>
                    <a:pt x="36698" y="20388"/>
                  </a:cubicBezTo>
                  <a:lnTo>
                    <a:pt x="36698" y="4078"/>
                  </a:lnTo>
                  <a:cubicBezTo>
                    <a:pt x="36698" y="1827"/>
                    <a:pt x="34871" y="0"/>
                    <a:pt x="3262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47"/>
            <p:cNvSpPr/>
            <p:nvPr/>
          </p:nvSpPr>
          <p:spPr>
            <a:xfrm>
              <a:off x="3341900" y="3622425"/>
              <a:ext cx="917450" cy="611650"/>
            </a:xfrm>
            <a:custGeom>
              <a:avLst/>
              <a:gdLst/>
              <a:ahLst/>
              <a:cxnLst/>
              <a:rect l="l" t="t" r="r" b="b"/>
              <a:pathLst>
                <a:path w="36698" h="24466" extrusionOk="0">
                  <a:moveTo>
                    <a:pt x="28543" y="8155"/>
                  </a:moveTo>
                  <a:lnTo>
                    <a:pt x="28543" y="16310"/>
                  </a:lnTo>
                  <a:lnTo>
                    <a:pt x="8155" y="16310"/>
                  </a:lnTo>
                  <a:lnTo>
                    <a:pt x="8155" y="8155"/>
                  </a:lnTo>
                  <a:close/>
                  <a:moveTo>
                    <a:pt x="4078" y="0"/>
                  </a:moveTo>
                  <a:cubicBezTo>
                    <a:pt x="1794" y="0"/>
                    <a:pt x="0" y="1827"/>
                    <a:pt x="0" y="4078"/>
                  </a:cubicBezTo>
                  <a:lnTo>
                    <a:pt x="0" y="20388"/>
                  </a:lnTo>
                  <a:cubicBezTo>
                    <a:pt x="0" y="22639"/>
                    <a:pt x="1794" y="24465"/>
                    <a:pt x="4078" y="24465"/>
                  </a:cubicBezTo>
                  <a:lnTo>
                    <a:pt x="32620" y="24465"/>
                  </a:lnTo>
                  <a:cubicBezTo>
                    <a:pt x="34871" y="24465"/>
                    <a:pt x="36698" y="22639"/>
                    <a:pt x="36698" y="20388"/>
                  </a:cubicBezTo>
                  <a:lnTo>
                    <a:pt x="36698" y="4078"/>
                  </a:lnTo>
                  <a:cubicBezTo>
                    <a:pt x="36698" y="1827"/>
                    <a:pt x="34871" y="0"/>
                    <a:pt x="3262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47"/>
            <p:cNvSpPr/>
            <p:nvPr/>
          </p:nvSpPr>
          <p:spPr>
            <a:xfrm>
              <a:off x="3341900" y="2806925"/>
              <a:ext cx="917450" cy="611650"/>
            </a:xfrm>
            <a:custGeom>
              <a:avLst/>
              <a:gdLst/>
              <a:ahLst/>
              <a:cxnLst/>
              <a:rect l="l" t="t" r="r" b="b"/>
              <a:pathLst>
                <a:path w="36698" h="24466" extrusionOk="0">
                  <a:moveTo>
                    <a:pt x="28543" y="8156"/>
                  </a:moveTo>
                  <a:lnTo>
                    <a:pt x="28543" y="16311"/>
                  </a:lnTo>
                  <a:lnTo>
                    <a:pt x="8155" y="16311"/>
                  </a:lnTo>
                  <a:lnTo>
                    <a:pt x="8155" y="8156"/>
                  </a:lnTo>
                  <a:close/>
                  <a:moveTo>
                    <a:pt x="4078" y="1"/>
                  </a:moveTo>
                  <a:cubicBezTo>
                    <a:pt x="1794" y="1"/>
                    <a:pt x="0" y="1827"/>
                    <a:pt x="0" y="4078"/>
                  </a:cubicBezTo>
                  <a:lnTo>
                    <a:pt x="0" y="20388"/>
                  </a:lnTo>
                  <a:cubicBezTo>
                    <a:pt x="0" y="22639"/>
                    <a:pt x="1794" y="24465"/>
                    <a:pt x="4078" y="24465"/>
                  </a:cubicBezTo>
                  <a:lnTo>
                    <a:pt x="32620" y="24465"/>
                  </a:lnTo>
                  <a:cubicBezTo>
                    <a:pt x="34871" y="24465"/>
                    <a:pt x="36698" y="22639"/>
                    <a:pt x="36698" y="20388"/>
                  </a:cubicBezTo>
                  <a:lnTo>
                    <a:pt x="36698" y="4078"/>
                  </a:lnTo>
                  <a:cubicBezTo>
                    <a:pt x="36698" y="1827"/>
                    <a:pt x="34871" y="1"/>
                    <a:pt x="3262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47"/>
            <p:cNvSpPr/>
            <p:nvPr/>
          </p:nvSpPr>
          <p:spPr>
            <a:xfrm>
              <a:off x="3341900" y="1991425"/>
              <a:ext cx="917450" cy="611650"/>
            </a:xfrm>
            <a:custGeom>
              <a:avLst/>
              <a:gdLst/>
              <a:ahLst/>
              <a:cxnLst/>
              <a:rect l="l" t="t" r="r" b="b"/>
              <a:pathLst>
                <a:path w="36698" h="24466" extrusionOk="0">
                  <a:moveTo>
                    <a:pt x="28543" y="8156"/>
                  </a:moveTo>
                  <a:lnTo>
                    <a:pt x="28543" y="16311"/>
                  </a:lnTo>
                  <a:lnTo>
                    <a:pt x="8155" y="16311"/>
                  </a:lnTo>
                  <a:lnTo>
                    <a:pt x="8155" y="8156"/>
                  </a:lnTo>
                  <a:close/>
                  <a:moveTo>
                    <a:pt x="4078" y="1"/>
                  </a:moveTo>
                  <a:cubicBezTo>
                    <a:pt x="1794" y="1"/>
                    <a:pt x="0" y="1827"/>
                    <a:pt x="0" y="4078"/>
                  </a:cubicBezTo>
                  <a:lnTo>
                    <a:pt x="0" y="20388"/>
                  </a:lnTo>
                  <a:cubicBezTo>
                    <a:pt x="0" y="22639"/>
                    <a:pt x="1794" y="24466"/>
                    <a:pt x="4078" y="24466"/>
                  </a:cubicBezTo>
                  <a:lnTo>
                    <a:pt x="32620" y="24466"/>
                  </a:lnTo>
                  <a:cubicBezTo>
                    <a:pt x="34871" y="24466"/>
                    <a:pt x="36698" y="22639"/>
                    <a:pt x="36698" y="20388"/>
                  </a:cubicBezTo>
                  <a:lnTo>
                    <a:pt x="36698" y="4078"/>
                  </a:lnTo>
                  <a:cubicBezTo>
                    <a:pt x="36698" y="1827"/>
                    <a:pt x="34871" y="1"/>
                    <a:pt x="3262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47"/>
            <p:cNvSpPr/>
            <p:nvPr/>
          </p:nvSpPr>
          <p:spPr>
            <a:xfrm>
              <a:off x="2220575" y="4437925"/>
              <a:ext cx="917475" cy="611650"/>
            </a:xfrm>
            <a:custGeom>
              <a:avLst/>
              <a:gdLst/>
              <a:ahLst/>
              <a:cxnLst/>
              <a:rect l="l" t="t" r="r" b="b"/>
              <a:pathLst>
                <a:path w="36699" h="24466" extrusionOk="0">
                  <a:moveTo>
                    <a:pt x="28543" y="8155"/>
                  </a:moveTo>
                  <a:lnTo>
                    <a:pt x="28543" y="16310"/>
                  </a:lnTo>
                  <a:lnTo>
                    <a:pt x="8156" y="16310"/>
                  </a:lnTo>
                  <a:lnTo>
                    <a:pt x="8156" y="8155"/>
                  </a:lnTo>
                  <a:close/>
                  <a:moveTo>
                    <a:pt x="4078" y="0"/>
                  </a:moveTo>
                  <a:cubicBezTo>
                    <a:pt x="1795" y="0"/>
                    <a:pt x="1" y="1827"/>
                    <a:pt x="1" y="4078"/>
                  </a:cubicBezTo>
                  <a:lnTo>
                    <a:pt x="1" y="20388"/>
                  </a:lnTo>
                  <a:cubicBezTo>
                    <a:pt x="1" y="22638"/>
                    <a:pt x="1795" y="24465"/>
                    <a:pt x="4078" y="24465"/>
                  </a:cubicBezTo>
                  <a:lnTo>
                    <a:pt x="32621" y="24465"/>
                  </a:lnTo>
                  <a:cubicBezTo>
                    <a:pt x="34872" y="24465"/>
                    <a:pt x="36698" y="22638"/>
                    <a:pt x="36698" y="20388"/>
                  </a:cubicBezTo>
                  <a:lnTo>
                    <a:pt x="36698" y="4078"/>
                  </a:lnTo>
                  <a:cubicBezTo>
                    <a:pt x="36698" y="1827"/>
                    <a:pt x="34872" y="0"/>
                    <a:pt x="32621"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47"/>
            <p:cNvSpPr/>
            <p:nvPr/>
          </p:nvSpPr>
          <p:spPr>
            <a:xfrm>
              <a:off x="2220575" y="3622425"/>
              <a:ext cx="917475" cy="611650"/>
            </a:xfrm>
            <a:custGeom>
              <a:avLst/>
              <a:gdLst/>
              <a:ahLst/>
              <a:cxnLst/>
              <a:rect l="l" t="t" r="r" b="b"/>
              <a:pathLst>
                <a:path w="36699" h="24466" extrusionOk="0">
                  <a:moveTo>
                    <a:pt x="28543" y="8155"/>
                  </a:moveTo>
                  <a:lnTo>
                    <a:pt x="28543" y="16310"/>
                  </a:lnTo>
                  <a:lnTo>
                    <a:pt x="8156" y="16310"/>
                  </a:lnTo>
                  <a:lnTo>
                    <a:pt x="8156" y="8155"/>
                  </a:lnTo>
                  <a:close/>
                  <a:moveTo>
                    <a:pt x="4078" y="0"/>
                  </a:moveTo>
                  <a:cubicBezTo>
                    <a:pt x="1795" y="0"/>
                    <a:pt x="1" y="1827"/>
                    <a:pt x="1" y="4078"/>
                  </a:cubicBezTo>
                  <a:lnTo>
                    <a:pt x="1" y="20388"/>
                  </a:lnTo>
                  <a:cubicBezTo>
                    <a:pt x="1" y="22639"/>
                    <a:pt x="1795" y="24465"/>
                    <a:pt x="4078" y="24465"/>
                  </a:cubicBezTo>
                  <a:lnTo>
                    <a:pt x="32621" y="24465"/>
                  </a:lnTo>
                  <a:cubicBezTo>
                    <a:pt x="34872" y="24465"/>
                    <a:pt x="36698" y="22639"/>
                    <a:pt x="36698" y="20388"/>
                  </a:cubicBezTo>
                  <a:lnTo>
                    <a:pt x="36698" y="4078"/>
                  </a:lnTo>
                  <a:cubicBezTo>
                    <a:pt x="36698" y="1827"/>
                    <a:pt x="34872" y="0"/>
                    <a:pt x="32621"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47"/>
            <p:cNvSpPr/>
            <p:nvPr/>
          </p:nvSpPr>
          <p:spPr>
            <a:xfrm>
              <a:off x="2220575" y="2806925"/>
              <a:ext cx="917475" cy="611650"/>
            </a:xfrm>
            <a:custGeom>
              <a:avLst/>
              <a:gdLst/>
              <a:ahLst/>
              <a:cxnLst/>
              <a:rect l="l" t="t" r="r" b="b"/>
              <a:pathLst>
                <a:path w="36699" h="24466" extrusionOk="0">
                  <a:moveTo>
                    <a:pt x="28543" y="8156"/>
                  </a:moveTo>
                  <a:lnTo>
                    <a:pt x="28543" y="16311"/>
                  </a:lnTo>
                  <a:lnTo>
                    <a:pt x="8156" y="16311"/>
                  </a:lnTo>
                  <a:lnTo>
                    <a:pt x="8156" y="8156"/>
                  </a:lnTo>
                  <a:close/>
                  <a:moveTo>
                    <a:pt x="4078" y="1"/>
                  </a:moveTo>
                  <a:cubicBezTo>
                    <a:pt x="1795" y="1"/>
                    <a:pt x="1" y="1827"/>
                    <a:pt x="1" y="4078"/>
                  </a:cubicBezTo>
                  <a:lnTo>
                    <a:pt x="1" y="20388"/>
                  </a:lnTo>
                  <a:cubicBezTo>
                    <a:pt x="1" y="22639"/>
                    <a:pt x="1795" y="24465"/>
                    <a:pt x="4078" y="24465"/>
                  </a:cubicBezTo>
                  <a:lnTo>
                    <a:pt x="32621" y="24465"/>
                  </a:lnTo>
                  <a:cubicBezTo>
                    <a:pt x="34872" y="24465"/>
                    <a:pt x="36698" y="22639"/>
                    <a:pt x="36698" y="20388"/>
                  </a:cubicBezTo>
                  <a:lnTo>
                    <a:pt x="36698" y="4078"/>
                  </a:lnTo>
                  <a:cubicBezTo>
                    <a:pt x="36698" y="1827"/>
                    <a:pt x="34872" y="1"/>
                    <a:pt x="3262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47"/>
            <p:cNvSpPr/>
            <p:nvPr/>
          </p:nvSpPr>
          <p:spPr>
            <a:xfrm>
              <a:off x="2220575" y="1991425"/>
              <a:ext cx="917475" cy="611650"/>
            </a:xfrm>
            <a:custGeom>
              <a:avLst/>
              <a:gdLst/>
              <a:ahLst/>
              <a:cxnLst/>
              <a:rect l="l" t="t" r="r" b="b"/>
              <a:pathLst>
                <a:path w="36699" h="24466" extrusionOk="0">
                  <a:moveTo>
                    <a:pt x="28543" y="8156"/>
                  </a:moveTo>
                  <a:lnTo>
                    <a:pt x="28543" y="16311"/>
                  </a:lnTo>
                  <a:lnTo>
                    <a:pt x="8156" y="16311"/>
                  </a:lnTo>
                  <a:lnTo>
                    <a:pt x="8156" y="8156"/>
                  </a:lnTo>
                  <a:close/>
                  <a:moveTo>
                    <a:pt x="4078" y="1"/>
                  </a:moveTo>
                  <a:cubicBezTo>
                    <a:pt x="1795" y="1"/>
                    <a:pt x="1" y="1827"/>
                    <a:pt x="1" y="4078"/>
                  </a:cubicBezTo>
                  <a:lnTo>
                    <a:pt x="1" y="20388"/>
                  </a:lnTo>
                  <a:cubicBezTo>
                    <a:pt x="1" y="22639"/>
                    <a:pt x="1795" y="24466"/>
                    <a:pt x="4078" y="24466"/>
                  </a:cubicBezTo>
                  <a:lnTo>
                    <a:pt x="32621" y="24466"/>
                  </a:lnTo>
                  <a:cubicBezTo>
                    <a:pt x="34872" y="24466"/>
                    <a:pt x="36698" y="22639"/>
                    <a:pt x="36698" y="20388"/>
                  </a:cubicBezTo>
                  <a:lnTo>
                    <a:pt x="36698" y="4078"/>
                  </a:lnTo>
                  <a:cubicBezTo>
                    <a:pt x="36698" y="1827"/>
                    <a:pt x="34872" y="1"/>
                    <a:pt x="3262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2" name="Google Shape;1002;p47"/>
          <p:cNvGrpSpPr/>
          <p:nvPr/>
        </p:nvGrpSpPr>
        <p:grpSpPr>
          <a:xfrm>
            <a:off x="5319823" y="3254730"/>
            <a:ext cx="333046" cy="256859"/>
            <a:chOff x="1190625" y="840425"/>
            <a:chExt cx="5228350" cy="4032325"/>
          </a:xfrm>
        </p:grpSpPr>
        <p:sp>
          <p:nvSpPr>
            <p:cNvPr id="1003" name="Google Shape;1003;p47"/>
            <p:cNvSpPr/>
            <p:nvPr/>
          </p:nvSpPr>
          <p:spPr>
            <a:xfrm>
              <a:off x="1190625" y="840425"/>
              <a:ext cx="5228350" cy="4032325"/>
            </a:xfrm>
            <a:custGeom>
              <a:avLst/>
              <a:gdLst/>
              <a:ahLst/>
              <a:cxnLst/>
              <a:rect l="l" t="t" r="r" b="b"/>
              <a:pathLst>
                <a:path w="209134" h="161293" extrusionOk="0">
                  <a:moveTo>
                    <a:pt x="42694" y="6201"/>
                  </a:moveTo>
                  <a:cubicBezTo>
                    <a:pt x="62816" y="6201"/>
                    <a:pt x="79212" y="22573"/>
                    <a:pt x="79212" y="42694"/>
                  </a:cubicBezTo>
                  <a:cubicBezTo>
                    <a:pt x="79212" y="62841"/>
                    <a:pt x="62816" y="79212"/>
                    <a:pt x="42694" y="79212"/>
                  </a:cubicBezTo>
                  <a:cubicBezTo>
                    <a:pt x="22573" y="79212"/>
                    <a:pt x="6176" y="62841"/>
                    <a:pt x="6176" y="42694"/>
                  </a:cubicBezTo>
                  <a:cubicBezTo>
                    <a:pt x="6176" y="22573"/>
                    <a:pt x="22573" y="6201"/>
                    <a:pt x="42694" y="6201"/>
                  </a:cubicBezTo>
                  <a:close/>
                  <a:moveTo>
                    <a:pt x="166439" y="6201"/>
                  </a:moveTo>
                  <a:cubicBezTo>
                    <a:pt x="186585" y="6201"/>
                    <a:pt x="202957" y="22573"/>
                    <a:pt x="202957" y="42694"/>
                  </a:cubicBezTo>
                  <a:cubicBezTo>
                    <a:pt x="202957" y="62841"/>
                    <a:pt x="186585" y="79212"/>
                    <a:pt x="166439" y="79212"/>
                  </a:cubicBezTo>
                  <a:cubicBezTo>
                    <a:pt x="146317" y="79212"/>
                    <a:pt x="129946" y="62841"/>
                    <a:pt x="129946" y="42694"/>
                  </a:cubicBezTo>
                  <a:cubicBezTo>
                    <a:pt x="129946" y="22573"/>
                    <a:pt x="146317" y="6201"/>
                    <a:pt x="166439" y="6201"/>
                  </a:cubicBezTo>
                  <a:close/>
                  <a:moveTo>
                    <a:pt x="6176" y="64826"/>
                  </a:moveTo>
                  <a:cubicBezTo>
                    <a:pt x="13308" y="76541"/>
                    <a:pt x="25930" y="84580"/>
                    <a:pt x="40439" y="85340"/>
                  </a:cubicBezTo>
                  <a:cubicBezTo>
                    <a:pt x="40636" y="85364"/>
                    <a:pt x="40832" y="85389"/>
                    <a:pt x="41052" y="85389"/>
                  </a:cubicBezTo>
                  <a:lnTo>
                    <a:pt x="62277" y="85389"/>
                  </a:lnTo>
                  <a:lnTo>
                    <a:pt x="62277" y="133867"/>
                  </a:lnTo>
                  <a:cubicBezTo>
                    <a:pt x="62277" y="139553"/>
                    <a:pt x="60071" y="144871"/>
                    <a:pt x="56076" y="148891"/>
                  </a:cubicBezTo>
                  <a:cubicBezTo>
                    <a:pt x="52057" y="152910"/>
                    <a:pt x="46714" y="155116"/>
                    <a:pt x="41052" y="155116"/>
                  </a:cubicBezTo>
                  <a:lnTo>
                    <a:pt x="37057" y="155116"/>
                  </a:lnTo>
                  <a:cubicBezTo>
                    <a:pt x="26764" y="155116"/>
                    <a:pt x="17965" y="147764"/>
                    <a:pt x="16151" y="137641"/>
                  </a:cubicBezTo>
                  <a:lnTo>
                    <a:pt x="9313" y="99751"/>
                  </a:lnTo>
                  <a:cubicBezTo>
                    <a:pt x="7230" y="88256"/>
                    <a:pt x="6176" y="76517"/>
                    <a:pt x="6176" y="64850"/>
                  </a:cubicBezTo>
                  <a:lnTo>
                    <a:pt x="6176" y="64826"/>
                  </a:lnTo>
                  <a:close/>
                  <a:moveTo>
                    <a:pt x="42694" y="0"/>
                  </a:moveTo>
                  <a:cubicBezTo>
                    <a:pt x="19141" y="0"/>
                    <a:pt x="0" y="19166"/>
                    <a:pt x="0" y="42694"/>
                  </a:cubicBezTo>
                  <a:cubicBezTo>
                    <a:pt x="0" y="43136"/>
                    <a:pt x="0" y="43577"/>
                    <a:pt x="25" y="43993"/>
                  </a:cubicBezTo>
                  <a:cubicBezTo>
                    <a:pt x="0" y="44116"/>
                    <a:pt x="0" y="44238"/>
                    <a:pt x="0" y="44361"/>
                  </a:cubicBezTo>
                  <a:lnTo>
                    <a:pt x="0" y="64850"/>
                  </a:lnTo>
                  <a:cubicBezTo>
                    <a:pt x="0" y="76884"/>
                    <a:pt x="1078" y="88991"/>
                    <a:pt x="3211" y="100829"/>
                  </a:cubicBezTo>
                  <a:lnTo>
                    <a:pt x="10049" y="138744"/>
                  </a:lnTo>
                  <a:cubicBezTo>
                    <a:pt x="12401" y="151807"/>
                    <a:pt x="23749" y="161292"/>
                    <a:pt x="37057" y="161292"/>
                  </a:cubicBezTo>
                  <a:lnTo>
                    <a:pt x="41052" y="161292"/>
                  </a:lnTo>
                  <a:cubicBezTo>
                    <a:pt x="48380" y="161292"/>
                    <a:pt x="55267" y="158449"/>
                    <a:pt x="60439" y="153253"/>
                  </a:cubicBezTo>
                  <a:cubicBezTo>
                    <a:pt x="65634" y="148082"/>
                    <a:pt x="68478" y="141195"/>
                    <a:pt x="68478" y="133867"/>
                  </a:cubicBezTo>
                  <a:lnTo>
                    <a:pt x="68478" y="85389"/>
                  </a:lnTo>
                  <a:lnTo>
                    <a:pt x="79825" y="85389"/>
                  </a:lnTo>
                  <a:cubicBezTo>
                    <a:pt x="81541" y="85389"/>
                    <a:pt x="82913" y="84016"/>
                    <a:pt x="82913" y="82301"/>
                  </a:cubicBezTo>
                  <a:cubicBezTo>
                    <a:pt x="82913" y="80585"/>
                    <a:pt x="81541" y="79212"/>
                    <a:pt x="79825" y="79212"/>
                  </a:cubicBezTo>
                  <a:lnTo>
                    <a:pt x="64801" y="79212"/>
                  </a:lnTo>
                  <a:cubicBezTo>
                    <a:pt x="77129" y="71713"/>
                    <a:pt x="85389" y="58159"/>
                    <a:pt x="85389" y="42694"/>
                  </a:cubicBezTo>
                  <a:cubicBezTo>
                    <a:pt x="85389" y="29313"/>
                    <a:pt x="79188" y="17328"/>
                    <a:pt x="69507" y="9485"/>
                  </a:cubicBezTo>
                  <a:lnTo>
                    <a:pt x="79212" y="9485"/>
                  </a:lnTo>
                  <a:lnTo>
                    <a:pt x="88991" y="21176"/>
                  </a:lnTo>
                  <a:cubicBezTo>
                    <a:pt x="89580" y="21886"/>
                    <a:pt x="90462" y="22279"/>
                    <a:pt x="91369" y="22279"/>
                  </a:cubicBezTo>
                  <a:lnTo>
                    <a:pt x="117765" y="22279"/>
                  </a:lnTo>
                  <a:cubicBezTo>
                    <a:pt x="118696" y="22279"/>
                    <a:pt x="119554" y="21886"/>
                    <a:pt x="120142" y="21176"/>
                  </a:cubicBezTo>
                  <a:lnTo>
                    <a:pt x="129946" y="9485"/>
                  </a:lnTo>
                  <a:lnTo>
                    <a:pt x="139651" y="9485"/>
                  </a:lnTo>
                  <a:cubicBezTo>
                    <a:pt x="129970" y="17328"/>
                    <a:pt x="123745" y="29313"/>
                    <a:pt x="123745" y="42694"/>
                  </a:cubicBezTo>
                  <a:cubicBezTo>
                    <a:pt x="123745" y="58159"/>
                    <a:pt x="132004" y="71713"/>
                    <a:pt x="144332" y="79212"/>
                  </a:cubicBezTo>
                  <a:lnTo>
                    <a:pt x="94261" y="79212"/>
                  </a:lnTo>
                  <a:cubicBezTo>
                    <a:pt x="92545" y="79212"/>
                    <a:pt x="91173" y="80585"/>
                    <a:pt x="91173" y="82301"/>
                  </a:cubicBezTo>
                  <a:cubicBezTo>
                    <a:pt x="91173" y="84016"/>
                    <a:pt x="92545" y="85389"/>
                    <a:pt x="94261" y="85389"/>
                  </a:cubicBezTo>
                  <a:lnTo>
                    <a:pt x="140656" y="85389"/>
                  </a:lnTo>
                  <a:lnTo>
                    <a:pt x="140656" y="98403"/>
                  </a:lnTo>
                  <a:cubicBezTo>
                    <a:pt x="140656" y="100094"/>
                    <a:pt x="142053" y="101491"/>
                    <a:pt x="143768" y="101491"/>
                  </a:cubicBezTo>
                  <a:cubicBezTo>
                    <a:pt x="145460" y="101491"/>
                    <a:pt x="146857" y="100094"/>
                    <a:pt x="146857" y="98403"/>
                  </a:cubicBezTo>
                  <a:lnTo>
                    <a:pt x="146857" y="85389"/>
                  </a:lnTo>
                  <a:lnTo>
                    <a:pt x="168106" y="85389"/>
                  </a:lnTo>
                  <a:cubicBezTo>
                    <a:pt x="168302" y="85389"/>
                    <a:pt x="168498" y="85364"/>
                    <a:pt x="168694" y="85340"/>
                  </a:cubicBezTo>
                  <a:cubicBezTo>
                    <a:pt x="183203" y="84580"/>
                    <a:pt x="195825" y="76541"/>
                    <a:pt x="202957" y="64826"/>
                  </a:cubicBezTo>
                  <a:lnTo>
                    <a:pt x="202957" y="64850"/>
                  </a:lnTo>
                  <a:cubicBezTo>
                    <a:pt x="202957" y="76517"/>
                    <a:pt x="201903" y="88256"/>
                    <a:pt x="199845" y="99751"/>
                  </a:cubicBezTo>
                  <a:lnTo>
                    <a:pt x="193007" y="137641"/>
                  </a:lnTo>
                  <a:cubicBezTo>
                    <a:pt x="191168" y="147764"/>
                    <a:pt x="182394" y="155116"/>
                    <a:pt x="172101" y="155116"/>
                  </a:cubicBezTo>
                  <a:lnTo>
                    <a:pt x="168106" y="155116"/>
                  </a:lnTo>
                  <a:cubicBezTo>
                    <a:pt x="162420" y="155116"/>
                    <a:pt x="157077" y="152910"/>
                    <a:pt x="153082" y="148891"/>
                  </a:cubicBezTo>
                  <a:cubicBezTo>
                    <a:pt x="149062" y="144871"/>
                    <a:pt x="146857" y="139553"/>
                    <a:pt x="146857" y="133867"/>
                  </a:cubicBezTo>
                  <a:lnTo>
                    <a:pt x="146857" y="112839"/>
                  </a:lnTo>
                  <a:cubicBezTo>
                    <a:pt x="146857" y="111123"/>
                    <a:pt x="145460" y="109726"/>
                    <a:pt x="143768" y="109726"/>
                  </a:cubicBezTo>
                  <a:cubicBezTo>
                    <a:pt x="142053" y="109726"/>
                    <a:pt x="140656" y="111123"/>
                    <a:pt x="140656" y="112839"/>
                  </a:cubicBezTo>
                  <a:lnTo>
                    <a:pt x="140656" y="133867"/>
                  </a:lnTo>
                  <a:cubicBezTo>
                    <a:pt x="140656" y="141195"/>
                    <a:pt x="143523" y="148082"/>
                    <a:pt x="148695" y="153253"/>
                  </a:cubicBezTo>
                  <a:cubicBezTo>
                    <a:pt x="153891" y="158449"/>
                    <a:pt x="160778" y="161292"/>
                    <a:pt x="168106" y="161292"/>
                  </a:cubicBezTo>
                  <a:lnTo>
                    <a:pt x="172101" y="161292"/>
                  </a:lnTo>
                  <a:cubicBezTo>
                    <a:pt x="185384" y="161292"/>
                    <a:pt x="196732" y="151807"/>
                    <a:pt x="199085" y="138744"/>
                  </a:cubicBezTo>
                  <a:lnTo>
                    <a:pt x="205923" y="100829"/>
                  </a:lnTo>
                  <a:cubicBezTo>
                    <a:pt x="208055" y="88991"/>
                    <a:pt x="209133" y="76884"/>
                    <a:pt x="209133" y="64850"/>
                  </a:cubicBezTo>
                  <a:lnTo>
                    <a:pt x="209133" y="44361"/>
                  </a:lnTo>
                  <a:cubicBezTo>
                    <a:pt x="209133" y="44238"/>
                    <a:pt x="209133" y="44116"/>
                    <a:pt x="209109" y="43993"/>
                  </a:cubicBezTo>
                  <a:cubicBezTo>
                    <a:pt x="209133" y="43577"/>
                    <a:pt x="209133" y="43136"/>
                    <a:pt x="209133" y="42694"/>
                  </a:cubicBezTo>
                  <a:cubicBezTo>
                    <a:pt x="209133" y="19166"/>
                    <a:pt x="189992" y="0"/>
                    <a:pt x="166439" y="0"/>
                  </a:cubicBezTo>
                  <a:cubicBezTo>
                    <a:pt x="160630" y="0"/>
                    <a:pt x="155067" y="1177"/>
                    <a:pt x="149994" y="3309"/>
                  </a:cubicBezTo>
                  <a:lnTo>
                    <a:pt x="111172" y="3309"/>
                  </a:lnTo>
                  <a:cubicBezTo>
                    <a:pt x="109456" y="3309"/>
                    <a:pt x="108084" y="4681"/>
                    <a:pt x="108084" y="6397"/>
                  </a:cubicBezTo>
                  <a:cubicBezTo>
                    <a:pt x="108084" y="8113"/>
                    <a:pt x="109456" y="9485"/>
                    <a:pt x="111172" y="9485"/>
                  </a:cubicBezTo>
                  <a:lnTo>
                    <a:pt x="121858" y="9485"/>
                  </a:lnTo>
                  <a:lnTo>
                    <a:pt x="116319" y="16102"/>
                  </a:lnTo>
                  <a:lnTo>
                    <a:pt x="92815" y="16102"/>
                  </a:lnTo>
                  <a:lnTo>
                    <a:pt x="87276" y="9485"/>
                  </a:lnTo>
                  <a:lnTo>
                    <a:pt x="96736" y="9485"/>
                  </a:lnTo>
                  <a:cubicBezTo>
                    <a:pt x="98452" y="9485"/>
                    <a:pt x="99824" y="8113"/>
                    <a:pt x="99824" y="6397"/>
                  </a:cubicBezTo>
                  <a:cubicBezTo>
                    <a:pt x="99824" y="4681"/>
                    <a:pt x="98452" y="3309"/>
                    <a:pt x="96736" y="3309"/>
                  </a:cubicBezTo>
                  <a:lnTo>
                    <a:pt x="59140" y="3309"/>
                  </a:lnTo>
                  <a:cubicBezTo>
                    <a:pt x="54091" y="1177"/>
                    <a:pt x="48527" y="0"/>
                    <a:pt x="42694"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47"/>
            <p:cNvSpPr/>
            <p:nvPr/>
          </p:nvSpPr>
          <p:spPr>
            <a:xfrm>
              <a:off x="1654450" y="1304850"/>
              <a:ext cx="1207075" cy="1206475"/>
            </a:xfrm>
            <a:custGeom>
              <a:avLst/>
              <a:gdLst/>
              <a:ahLst/>
              <a:cxnLst/>
              <a:rect l="l" t="t" r="r" b="b"/>
              <a:pathLst>
                <a:path w="48283" h="48259" extrusionOk="0">
                  <a:moveTo>
                    <a:pt x="28479" y="6177"/>
                  </a:moveTo>
                  <a:lnTo>
                    <a:pt x="28479" y="16691"/>
                  </a:lnTo>
                  <a:cubicBezTo>
                    <a:pt x="28479" y="18407"/>
                    <a:pt x="29852" y="19804"/>
                    <a:pt x="31567" y="19804"/>
                  </a:cubicBezTo>
                  <a:lnTo>
                    <a:pt x="42082" y="19804"/>
                  </a:lnTo>
                  <a:lnTo>
                    <a:pt x="42082" y="28455"/>
                  </a:lnTo>
                  <a:lnTo>
                    <a:pt x="31567" y="28455"/>
                  </a:lnTo>
                  <a:cubicBezTo>
                    <a:pt x="29852" y="28455"/>
                    <a:pt x="28479" y="29852"/>
                    <a:pt x="28479" y="31544"/>
                  </a:cubicBezTo>
                  <a:lnTo>
                    <a:pt x="28479" y="42058"/>
                  </a:lnTo>
                  <a:lnTo>
                    <a:pt x="19803" y="42058"/>
                  </a:lnTo>
                  <a:lnTo>
                    <a:pt x="19803" y="31544"/>
                  </a:lnTo>
                  <a:cubicBezTo>
                    <a:pt x="19803" y="29852"/>
                    <a:pt x="18431" y="28455"/>
                    <a:pt x="16715" y="28455"/>
                  </a:cubicBezTo>
                  <a:lnTo>
                    <a:pt x="6201" y="28455"/>
                  </a:lnTo>
                  <a:lnTo>
                    <a:pt x="6201" y="19804"/>
                  </a:lnTo>
                  <a:lnTo>
                    <a:pt x="16715" y="19804"/>
                  </a:lnTo>
                  <a:cubicBezTo>
                    <a:pt x="18431" y="19804"/>
                    <a:pt x="19803" y="18407"/>
                    <a:pt x="19803" y="16691"/>
                  </a:cubicBezTo>
                  <a:lnTo>
                    <a:pt x="19803" y="6177"/>
                  </a:lnTo>
                  <a:close/>
                  <a:moveTo>
                    <a:pt x="16715" y="1"/>
                  </a:moveTo>
                  <a:cubicBezTo>
                    <a:pt x="15000" y="1"/>
                    <a:pt x="13627" y="1373"/>
                    <a:pt x="13627" y="3089"/>
                  </a:cubicBezTo>
                  <a:lnTo>
                    <a:pt x="13627" y="13603"/>
                  </a:lnTo>
                  <a:lnTo>
                    <a:pt x="3113" y="13603"/>
                  </a:lnTo>
                  <a:cubicBezTo>
                    <a:pt x="1397" y="13603"/>
                    <a:pt x="0" y="15000"/>
                    <a:pt x="0" y="16691"/>
                  </a:cubicBezTo>
                  <a:lnTo>
                    <a:pt x="0" y="31544"/>
                  </a:lnTo>
                  <a:cubicBezTo>
                    <a:pt x="0" y="33259"/>
                    <a:pt x="1397" y="34656"/>
                    <a:pt x="3113" y="34656"/>
                  </a:cubicBezTo>
                  <a:lnTo>
                    <a:pt x="13627" y="34656"/>
                  </a:lnTo>
                  <a:lnTo>
                    <a:pt x="13627" y="45170"/>
                  </a:lnTo>
                  <a:cubicBezTo>
                    <a:pt x="13627" y="46862"/>
                    <a:pt x="15000" y="48259"/>
                    <a:pt x="16715" y="48259"/>
                  </a:cubicBezTo>
                  <a:lnTo>
                    <a:pt x="31567" y="48259"/>
                  </a:lnTo>
                  <a:cubicBezTo>
                    <a:pt x="33283" y="48259"/>
                    <a:pt x="34656" y="46862"/>
                    <a:pt x="34656" y="45170"/>
                  </a:cubicBezTo>
                  <a:lnTo>
                    <a:pt x="34656" y="34656"/>
                  </a:lnTo>
                  <a:lnTo>
                    <a:pt x="45170" y="34656"/>
                  </a:lnTo>
                  <a:cubicBezTo>
                    <a:pt x="46885" y="34656"/>
                    <a:pt x="48282" y="33259"/>
                    <a:pt x="48282" y="31544"/>
                  </a:cubicBezTo>
                  <a:lnTo>
                    <a:pt x="48282" y="16691"/>
                  </a:lnTo>
                  <a:cubicBezTo>
                    <a:pt x="48282" y="15000"/>
                    <a:pt x="46885" y="13603"/>
                    <a:pt x="45170" y="13603"/>
                  </a:cubicBezTo>
                  <a:lnTo>
                    <a:pt x="34656" y="13603"/>
                  </a:lnTo>
                  <a:lnTo>
                    <a:pt x="34656" y="3089"/>
                  </a:lnTo>
                  <a:cubicBezTo>
                    <a:pt x="34656" y="1373"/>
                    <a:pt x="33283" y="1"/>
                    <a:pt x="31567"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47"/>
            <p:cNvSpPr/>
            <p:nvPr/>
          </p:nvSpPr>
          <p:spPr>
            <a:xfrm>
              <a:off x="5349150" y="1343450"/>
              <a:ext cx="567400" cy="567400"/>
            </a:xfrm>
            <a:custGeom>
              <a:avLst/>
              <a:gdLst/>
              <a:ahLst/>
              <a:cxnLst/>
              <a:rect l="l" t="t" r="r" b="b"/>
              <a:pathLst>
                <a:path w="22696" h="22696" extrusionOk="0">
                  <a:moveTo>
                    <a:pt x="11348" y="6177"/>
                  </a:moveTo>
                  <a:cubicBezTo>
                    <a:pt x="14191" y="6177"/>
                    <a:pt x="16494" y="8505"/>
                    <a:pt x="16494" y="11348"/>
                  </a:cubicBezTo>
                  <a:cubicBezTo>
                    <a:pt x="16494" y="14191"/>
                    <a:pt x="14191" y="16495"/>
                    <a:pt x="11348" y="16495"/>
                  </a:cubicBezTo>
                  <a:cubicBezTo>
                    <a:pt x="8505" y="16495"/>
                    <a:pt x="6201" y="14191"/>
                    <a:pt x="6201" y="11348"/>
                  </a:cubicBezTo>
                  <a:cubicBezTo>
                    <a:pt x="6201" y="8505"/>
                    <a:pt x="8505" y="6177"/>
                    <a:pt x="11348" y="6177"/>
                  </a:cubicBezTo>
                  <a:close/>
                  <a:moveTo>
                    <a:pt x="11348" y="1"/>
                  </a:moveTo>
                  <a:cubicBezTo>
                    <a:pt x="5098" y="1"/>
                    <a:pt x="0" y="5099"/>
                    <a:pt x="0" y="11348"/>
                  </a:cubicBezTo>
                  <a:cubicBezTo>
                    <a:pt x="0" y="17598"/>
                    <a:pt x="5098" y="22696"/>
                    <a:pt x="11348" y="22696"/>
                  </a:cubicBezTo>
                  <a:cubicBezTo>
                    <a:pt x="17597" y="22696"/>
                    <a:pt x="22695" y="17598"/>
                    <a:pt x="22695" y="11348"/>
                  </a:cubicBezTo>
                  <a:cubicBezTo>
                    <a:pt x="22695" y="5099"/>
                    <a:pt x="17597" y="1"/>
                    <a:pt x="11348"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47"/>
            <p:cNvSpPr/>
            <p:nvPr/>
          </p:nvSpPr>
          <p:spPr>
            <a:xfrm>
              <a:off x="4787275" y="1905325"/>
              <a:ext cx="567400" cy="567400"/>
            </a:xfrm>
            <a:custGeom>
              <a:avLst/>
              <a:gdLst/>
              <a:ahLst/>
              <a:cxnLst/>
              <a:rect l="l" t="t" r="r" b="b"/>
              <a:pathLst>
                <a:path w="22696" h="22696" extrusionOk="0">
                  <a:moveTo>
                    <a:pt x="11348" y="6201"/>
                  </a:moveTo>
                  <a:cubicBezTo>
                    <a:pt x="14191" y="6201"/>
                    <a:pt x="16495" y="8505"/>
                    <a:pt x="16495" y="11348"/>
                  </a:cubicBezTo>
                  <a:cubicBezTo>
                    <a:pt x="16495" y="14191"/>
                    <a:pt x="14191" y="16495"/>
                    <a:pt x="11348" y="16495"/>
                  </a:cubicBezTo>
                  <a:cubicBezTo>
                    <a:pt x="8505" y="16495"/>
                    <a:pt x="6177" y="14191"/>
                    <a:pt x="6177" y="11348"/>
                  </a:cubicBezTo>
                  <a:cubicBezTo>
                    <a:pt x="6177" y="8505"/>
                    <a:pt x="8505" y="6201"/>
                    <a:pt x="11348" y="6201"/>
                  </a:cubicBezTo>
                  <a:close/>
                  <a:moveTo>
                    <a:pt x="11348" y="0"/>
                  </a:moveTo>
                  <a:cubicBezTo>
                    <a:pt x="5074" y="0"/>
                    <a:pt x="0" y="5098"/>
                    <a:pt x="0" y="11348"/>
                  </a:cubicBezTo>
                  <a:cubicBezTo>
                    <a:pt x="0" y="17598"/>
                    <a:pt x="5074" y="22695"/>
                    <a:pt x="11348" y="22695"/>
                  </a:cubicBezTo>
                  <a:cubicBezTo>
                    <a:pt x="17598" y="22695"/>
                    <a:pt x="22696" y="17598"/>
                    <a:pt x="22696" y="11348"/>
                  </a:cubicBezTo>
                  <a:cubicBezTo>
                    <a:pt x="22696" y="5098"/>
                    <a:pt x="17598" y="0"/>
                    <a:pt x="11348"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7" name="Google Shape;1007;p47"/>
          <p:cNvGrpSpPr/>
          <p:nvPr/>
        </p:nvGrpSpPr>
        <p:grpSpPr>
          <a:xfrm>
            <a:off x="5291816" y="2063472"/>
            <a:ext cx="388354" cy="387265"/>
            <a:chOff x="1183275" y="238125"/>
            <a:chExt cx="5233875" cy="5219200"/>
          </a:xfrm>
        </p:grpSpPr>
        <p:sp>
          <p:nvSpPr>
            <p:cNvPr id="1008" name="Google Shape;1008;p47"/>
            <p:cNvSpPr/>
            <p:nvPr/>
          </p:nvSpPr>
          <p:spPr>
            <a:xfrm>
              <a:off x="3815700" y="2521500"/>
              <a:ext cx="203075" cy="203900"/>
            </a:xfrm>
            <a:custGeom>
              <a:avLst/>
              <a:gdLst/>
              <a:ahLst/>
              <a:cxnLst/>
              <a:rect l="l" t="t" r="r" b="b"/>
              <a:pathLst>
                <a:path w="8123" h="8156" extrusionOk="0">
                  <a:moveTo>
                    <a:pt x="4078" y="1"/>
                  </a:moveTo>
                  <a:cubicBezTo>
                    <a:pt x="1827" y="1"/>
                    <a:pt x="0" y="1827"/>
                    <a:pt x="0" y="4078"/>
                  </a:cubicBezTo>
                  <a:cubicBezTo>
                    <a:pt x="0" y="6329"/>
                    <a:pt x="1827" y="8156"/>
                    <a:pt x="4078" y="8156"/>
                  </a:cubicBezTo>
                  <a:cubicBezTo>
                    <a:pt x="6329" y="8156"/>
                    <a:pt x="8123" y="6329"/>
                    <a:pt x="8123" y="4078"/>
                  </a:cubicBezTo>
                  <a:cubicBezTo>
                    <a:pt x="8123" y="1827"/>
                    <a:pt x="6329"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47"/>
            <p:cNvSpPr/>
            <p:nvPr/>
          </p:nvSpPr>
          <p:spPr>
            <a:xfrm>
              <a:off x="1183275" y="238125"/>
              <a:ext cx="5233875" cy="5219200"/>
            </a:xfrm>
            <a:custGeom>
              <a:avLst/>
              <a:gdLst/>
              <a:ahLst/>
              <a:cxnLst/>
              <a:rect l="l" t="t" r="r" b="b"/>
              <a:pathLst>
                <a:path w="209355" h="208768" extrusionOk="0">
                  <a:moveTo>
                    <a:pt x="164274" y="9786"/>
                  </a:moveTo>
                  <a:lnTo>
                    <a:pt x="199438" y="54638"/>
                  </a:lnTo>
                  <a:lnTo>
                    <a:pt x="180421" y="69317"/>
                  </a:lnTo>
                  <a:cubicBezTo>
                    <a:pt x="179686" y="69889"/>
                    <a:pt x="178809" y="70165"/>
                    <a:pt x="177935" y="70165"/>
                  </a:cubicBezTo>
                  <a:cubicBezTo>
                    <a:pt x="176713" y="70165"/>
                    <a:pt x="175497" y="69626"/>
                    <a:pt x="174680" y="68600"/>
                  </a:cubicBezTo>
                  <a:cubicBezTo>
                    <a:pt x="174680" y="68600"/>
                    <a:pt x="144604" y="30239"/>
                    <a:pt x="144572" y="30206"/>
                  </a:cubicBezTo>
                  <a:cubicBezTo>
                    <a:pt x="143169" y="28412"/>
                    <a:pt x="143528" y="25770"/>
                    <a:pt x="145289" y="24400"/>
                  </a:cubicBezTo>
                  <a:lnTo>
                    <a:pt x="164274" y="9786"/>
                  </a:lnTo>
                  <a:close/>
                  <a:moveTo>
                    <a:pt x="88400" y="44526"/>
                  </a:moveTo>
                  <a:lnTo>
                    <a:pt x="103568" y="63968"/>
                  </a:lnTo>
                  <a:lnTo>
                    <a:pt x="96066" y="69872"/>
                  </a:lnTo>
                  <a:lnTo>
                    <a:pt x="88433" y="60086"/>
                  </a:lnTo>
                  <a:cubicBezTo>
                    <a:pt x="87634" y="59059"/>
                    <a:pt x="86437" y="58520"/>
                    <a:pt x="85229" y="58520"/>
                  </a:cubicBezTo>
                  <a:cubicBezTo>
                    <a:pt x="84363" y="58520"/>
                    <a:pt x="83492" y="58797"/>
                    <a:pt x="82757" y="59368"/>
                  </a:cubicBezTo>
                  <a:lnTo>
                    <a:pt x="59662" y="77211"/>
                  </a:lnTo>
                  <a:lnTo>
                    <a:pt x="54639" y="70785"/>
                  </a:lnTo>
                  <a:lnTo>
                    <a:pt x="88400" y="44526"/>
                  </a:lnTo>
                  <a:close/>
                  <a:moveTo>
                    <a:pt x="48245" y="75809"/>
                  </a:moveTo>
                  <a:lnTo>
                    <a:pt x="53236" y="82235"/>
                  </a:lnTo>
                  <a:lnTo>
                    <a:pt x="46679" y="87389"/>
                  </a:lnTo>
                  <a:lnTo>
                    <a:pt x="41689" y="80963"/>
                  </a:lnTo>
                  <a:lnTo>
                    <a:pt x="48245" y="75809"/>
                  </a:lnTo>
                  <a:close/>
                  <a:moveTo>
                    <a:pt x="98349" y="112114"/>
                  </a:moveTo>
                  <a:cubicBezTo>
                    <a:pt x="105102" y="112114"/>
                    <a:pt x="110582" y="117627"/>
                    <a:pt x="110582" y="124347"/>
                  </a:cubicBezTo>
                  <a:cubicBezTo>
                    <a:pt x="110582" y="131099"/>
                    <a:pt x="105102" y="136579"/>
                    <a:pt x="98349" y="136579"/>
                  </a:cubicBezTo>
                  <a:cubicBezTo>
                    <a:pt x="91630" y="136579"/>
                    <a:pt x="86149" y="131099"/>
                    <a:pt x="86149" y="124347"/>
                  </a:cubicBezTo>
                  <a:cubicBezTo>
                    <a:pt x="86149" y="117627"/>
                    <a:pt x="91630" y="112114"/>
                    <a:pt x="98349" y="112114"/>
                  </a:cubicBezTo>
                  <a:close/>
                  <a:moveTo>
                    <a:pt x="143887" y="42536"/>
                  </a:moveTo>
                  <a:lnTo>
                    <a:pt x="163980" y="68143"/>
                  </a:lnTo>
                  <a:lnTo>
                    <a:pt x="112050" y="109277"/>
                  </a:lnTo>
                  <a:cubicBezTo>
                    <a:pt x="108429" y="105982"/>
                    <a:pt x="103634" y="103960"/>
                    <a:pt x="98349" y="103960"/>
                  </a:cubicBezTo>
                  <a:cubicBezTo>
                    <a:pt x="87128" y="103960"/>
                    <a:pt x="77995" y="113126"/>
                    <a:pt x="77995" y="124347"/>
                  </a:cubicBezTo>
                  <a:cubicBezTo>
                    <a:pt x="77995" y="127935"/>
                    <a:pt x="78940" y="131295"/>
                    <a:pt x="80539" y="134231"/>
                  </a:cubicBezTo>
                  <a:lnTo>
                    <a:pt x="63055" y="148062"/>
                  </a:lnTo>
                  <a:lnTo>
                    <a:pt x="48017" y="145746"/>
                  </a:lnTo>
                  <a:cubicBezTo>
                    <a:pt x="47792" y="145706"/>
                    <a:pt x="47566" y="145686"/>
                    <a:pt x="47341" y="145686"/>
                  </a:cubicBezTo>
                  <a:cubicBezTo>
                    <a:pt x="46456" y="145686"/>
                    <a:pt x="45588" y="145989"/>
                    <a:pt x="44885" y="146561"/>
                  </a:cubicBezTo>
                  <a:lnTo>
                    <a:pt x="28445" y="159511"/>
                  </a:lnTo>
                  <a:lnTo>
                    <a:pt x="28314" y="159348"/>
                  </a:lnTo>
                  <a:lnTo>
                    <a:pt x="23454" y="153118"/>
                  </a:lnTo>
                  <a:lnTo>
                    <a:pt x="39927" y="140102"/>
                  </a:lnTo>
                  <a:cubicBezTo>
                    <a:pt x="40743" y="139483"/>
                    <a:pt x="41297" y="138537"/>
                    <a:pt x="41428" y="137493"/>
                  </a:cubicBezTo>
                  <a:lnTo>
                    <a:pt x="43776" y="121639"/>
                  </a:lnTo>
                  <a:lnTo>
                    <a:pt x="143887" y="42536"/>
                  </a:lnTo>
                  <a:close/>
                  <a:moveTo>
                    <a:pt x="17093" y="158239"/>
                  </a:moveTo>
                  <a:lnTo>
                    <a:pt x="22117" y="164632"/>
                  </a:lnTo>
                  <a:lnTo>
                    <a:pt x="15201" y="170276"/>
                  </a:lnTo>
                  <a:lnTo>
                    <a:pt x="10210" y="163850"/>
                  </a:lnTo>
                  <a:lnTo>
                    <a:pt x="17093" y="158239"/>
                  </a:lnTo>
                  <a:close/>
                  <a:moveTo>
                    <a:pt x="102427" y="144343"/>
                  </a:moveTo>
                  <a:lnTo>
                    <a:pt x="102427" y="184302"/>
                  </a:lnTo>
                  <a:lnTo>
                    <a:pt x="94304" y="184302"/>
                  </a:lnTo>
                  <a:lnTo>
                    <a:pt x="94304" y="144343"/>
                  </a:lnTo>
                  <a:cubicBezTo>
                    <a:pt x="95609" y="144604"/>
                    <a:pt x="96979" y="144734"/>
                    <a:pt x="98349" y="144734"/>
                  </a:cubicBezTo>
                  <a:cubicBezTo>
                    <a:pt x="99752" y="144734"/>
                    <a:pt x="101122" y="144604"/>
                    <a:pt x="102427" y="144343"/>
                  </a:cubicBezTo>
                  <a:close/>
                  <a:moveTo>
                    <a:pt x="114659" y="192457"/>
                  </a:moveTo>
                  <a:cubicBezTo>
                    <a:pt x="119976" y="192457"/>
                    <a:pt x="124478" y="195850"/>
                    <a:pt x="126174" y="200612"/>
                  </a:cubicBezTo>
                  <a:lnTo>
                    <a:pt x="70557" y="200612"/>
                  </a:lnTo>
                  <a:cubicBezTo>
                    <a:pt x="72253" y="195850"/>
                    <a:pt x="76755" y="192457"/>
                    <a:pt x="82072" y="192457"/>
                  </a:cubicBezTo>
                  <a:close/>
                  <a:moveTo>
                    <a:pt x="164954" y="0"/>
                  </a:moveTo>
                  <a:cubicBezTo>
                    <a:pt x="164086" y="0"/>
                    <a:pt x="163215" y="276"/>
                    <a:pt x="162480" y="848"/>
                  </a:cubicBezTo>
                  <a:cubicBezTo>
                    <a:pt x="162480" y="848"/>
                    <a:pt x="140331" y="17941"/>
                    <a:pt x="140331" y="17941"/>
                  </a:cubicBezTo>
                  <a:cubicBezTo>
                    <a:pt x="135014" y="22051"/>
                    <a:pt x="134035" y="29945"/>
                    <a:pt x="138178" y="35229"/>
                  </a:cubicBezTo>
                  <a:lnTo>
                    <a:pt x="138863" y="36110"/>
                  </a:lnTo>
                  <a:lnTo>
                    <a:pt x="109962" y="58944"/>
                  </a:lnTo>
                  <a:lnTo>
                    <a:pt x="92315" y="36273"/>
                  </a:lnTo>
                  <a:cubicBezTo>
                    <a:pt x="91516" y="35247"/>
                    <a:pt x="90319" y="34708"/>
                    <a:pt x="89104" y="34708"/>
                  </a:cubicBezTo>
                  <a:cubicBezTo>
                    <a:pt x="88234" y="34708"/>
                    <a:pt x="87355" y="34984"/>
                    <a:pt x="86606" y="35556"/>
                  </a:cubicBezTo>
                  <a:lnTo>
                    <a:pt x="33468" y="77081"/>
                  </a:lnTo>
                  <a:cubicBezTo>
                    <a:pt x="31707" y="78483"/>
                    <a:pt x="31381" y="81028"/>
                    <a:pt x="32751" y="82789"/>
                  </a:cubicBezTo>
                  <a:cubicBezTo>
                    <a:pt x="32751" y="82789"/>
                    <a:pt x="42732" y="95641"/>
                    <a:pt x="42765" y="95641"/>
                  </a:cubicBezTo>
                  <a:cubicBezTo>
                    <a:pt x="43559" y="96662"/>
                    <a:pt x="44768" y="97201"/>
                    <a:pt x="45982" y="97201"/>
                  </a:cubicBezTo>
                  <a:cubicBezTo>
                    <a:pt x="46863" y="97201"/>
                    <a:pt x="47746" y="96917"/>
                    <a:pt x="48474" y="96326"/>
                  </a:cubicBezTo>
                  <a:lnTo>
                    <a:pt x="84518" y="68306"/>
                  </a:lnTo>
                  <a:lnTo>
                    <a:pt x="89705" y="74960"/>
                  </a:lnTo>
                  <a:lnTo>
                    <a:pt x="37481" y="116257"/>
                  </a:lnTo>
                  <a:cubicBezTo>
                    <a:pt x="36665" y="116910"/>
                    <a:pt x="36111" y="117823"/>
                    <a:pt x="35980" y="118867"/>
                  </a:cubicBezTo>
                  <a:lnTo>
                    <a:pt x="33632" y="134720"/>
                  </a:lnTo>
                  <a:lnTo>
                    <a:pt x="1990" y="160066"/>
                  </a:lnTo>
                  <a:cubicBezTo>
                    <a:pt x="294" y="161468"/>
                    <a:pt x="0" y="163980"/>
                    <a:pt x="1370" y="165709"/>
                  </a:cubicBezTo>
                  <a:cubicBezTo>
                    <a:pt x="1370" y="165709"/>
                    <a:pt x="11352" y="178561"/>
                    <a:pt x="11352" y="178561"/>
                  </a:cubicBezTo>
                  <a:cubicBezTo>
                    <a:pt x="12139" y="179573"/>
                    <a:pt x="13367" y="180100"/>
                    <a:pt x="14597" y="180100"/>
                  </a:cubicBezTo>
                  <a:cubicBezTo>
                    <a:pt x="15509" y="180100"/>
                    <a:pt x="16423" y="179811"/>
                    <a:pt x="17158" y="179214"/>
                  </a:cubicBezTo>
                  <a:lnTo>
                    <a:pt x="48539" y="154064"/>
                  </a:lnTo>
                  <a:lnTo>
                    <a:pt x="63577" y="156412"/>
                  </a:lnTo>
                  <a:cubicBezTo>
                    <a:pt x="63776" y="156442"/>
                    <a:pt x="63976" y="156456"/>
                    <a:pt x="64176" y="156456"/>
                  </a:cubicBezTo>
                  <a:cubicBezTo>
                    <a:pt x="65089" y="156456"/>
                    <a:pt x="65991" y="156153"/>
                    <a:pt x="66741" y="155564"/>
                  </a:cubicBezTo>
                  <a:lnTo>
                    <a:pt x="85856" y="140429"/>
                  </a:lnTo>
                  <a:cubicBezTo>
                    <a:pt x="85954" y="140494"/>
                    <a:pt x="86052" y="140592"/>
                    <a:pt x="86149" y="140657"/>
                  </a:cubicBezTo>
                  <a:lnTo>
                    <a:pt x="86149" y="184302"/>
                  </a:lnTo>
                  <a:lnTo>
                    <a:pt x="82072" y="184302"/>
                  </a:lnTo>
                  <a:cubicBezTo>
                    <a:pt x="70851" y="184302"/>
                    <a:pt x="61717" y="193436"/>
                    <a:pt x="61717" y="204690"/>
                  </a:cubicBezTo>
                  <a:cubicBezTo>
                    <a:pt x="61717" y="206940"/>
                    <a:pt x="63544" y="208767"/>
                    <a:pt x="65795" y="208767"/>
                  </a:cubicBezTo>
                  <a:lnTo>
                    <a:pt x="130937" y="208767"/>
                  </a:lnTo>
                  <a:cubicBezTo>
                    <a:pt x="133187" y="208767"/>
                    <a:pt x="135014" y="206940"/>
                    <a:pt x="135014" y="204690"/>
                  </a:cubicBezTo>
                  <a:cubicBezTo>
                    <a:pt x="135014" y="193436"/>
                    <a:pt x="125880" y="184302"/>
                    <a:pt x="114659" y="184302"/>
                  </a:cubicBezTo>
                  <a:lnTo>
                    <a:pt x="110582" y="184302"/>
                  </a:lnTo>
                  <a:lnTo>
                    <a:pt x="110582" y="140657"/>
                  </a:lnTo>
                  <a:cubicBezTo>
                    <a:pt x="115540" y="136938"/>
                    <a:pt x="118737" y="131034"/>
                    <a:pt x="118737" y="124347"/>
                  </a:cubicBezTo>
                  <a:cubicBezTo>
                    <a:pt x="118737" y="121313"/>
                    <a:pt x="118052" y="118443"/>
                    <a:pt x="116877" y="115866"/>
                  </a:cubicBezTo>
                  <a:lnTo>
                    <a:pt x="169037" y="74504"/>
                  </a:lnTo>
                  <a:cubicBezTo>
                    <a:pt x="171418" y="77016"/>
                    <a:pt x="174680" y="78320"/>
                    <a:pt x="177942" y="78320"/>
                  </a:cubicBezTo>
                  <a:cubicBezTo>
                    <a:pt x="180551" y="78320"/>
                    <a:pt x="183194" y="77472"/>
                    <a:pt x="185412" y="75776"/>
                  </a:cubicBezTo>
                  <a:lnTo>
                    <a:pt x="207691" y="58585"/>
                  </a:lnTo>
                  <a:cubicBezTo>
                    <a:pt x="208539" y="57933"/>
                    <a:pt x="209094" y="56954"/>
                    <a:pt x="209224" y="55845"/>
                  </a:cubicBezTo>
                  <a:cubicBezTo>
                    <a:pt x="209355" y="54769"/>
                    <a:pt x="209061" y="53692"/>
                    <a:pt x="208409" y="52844"/>
                  </a:cubicBezTo>
                  <a:lnTo>
                    <a:pt x="168188" y="1566"/>
                  </a:lnTo>
                  <a:cubicBezTo>
                    <a:pt x="167371" y="539"/>
                    <a:pt x="166166" y="0"/>
                    <a:pt x="16495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47"/>
            <p:cNvSpPr/>
            <p:nvPr/>
          </p:nvSpPr>
          <p:spPr>
            <a:xfrm>
              <a:off x="4128025" y="1833875"/>
              <a:ext cx="791075" cy="639975"/>
            </a:xfrm>
            <a:custGeom>
              <a:avLst/>
              <a:gdLst/>
              <a:ahLst/>
              <a:cxnLst/>
              <a:rect l="l" t="t" r="r" b="b"/>
              <a:pathLst>
                <a:path w="31643" h="25599" extrusionOk="0">
                  <a:moveTo>
                    <a:pt x="27054" y="1"/>
                  </a:moveTo>
                  <a:cubicBezTo>
                    <a:pt x="26183" y="1"/>
                    <a:pt x="25311" y="269"/>
                    <a:pt x="24596" y="823"/>
                  </a:cubicBezTo>
                  <a:lnTo>
                    <a:pt x="2088" y="18339"/>
                  </a:lnTo>
                  <a:cubicBezTo>
                    <a:pt x="294" y="19742"/>
                    <a:pt x="1" y="22286"/>
                    <a:pt x="1371" y="24081"/>
                  </a:cubicBezTo>
                  <a:cubicBezTo>
                    <a:pt x="2136" y="25075"/>
                    <a:pt x="3383" y="25599"/>
                    <a:pt x="4626" y="25599"/>
                  </a:cubicBezTo>
                  <a:cubicBezTo>
                    <a:pt x="5503" y="25599"/>
                    <a:pt x="6378" y="25338"/>
                    <a:pt x="7079" y="24798"/>
                  </a:cubicBezTo>
                  <a:cubicBezTo>
                    <a:pt x="7079" y="24798"/>
                    <a:pt x="29456" y="7379"/>
                    <a:pt x="29587" y="7281"/>
                  </a:cubicBezTo>
                  <a:cubicBezTo>
                    <a:pt x="31283" y="5944"/>
                    <a:pt x="31642" y="3269"/>
                    <a:pt x="30305" y="1573"/>
                  </a:cubicBezTo>
                  <a:cubicBezTo>
                    <a:pt x="29520" y="540"/>
                    <a:pt x="28288" y="1"/>
                    <a:pt x="2705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47"/>
            <p:cNvSpPr/>
            <p:nvPr/>
          </p:nvSpPr>
          <p:spPr>
            <a:xfrm>
              <a:off x="3540875" y="3245675"/>
              <a:ext cx="203075" cy="203900"/>
            </a:xfrm>
            <a:custGeom>
              <a:avLst/>
              <a:gdLst/>
              <a:ahLst/>
              <a:cxnLst/>
              <a:rect l="l" t="t" r="r" b="b"/>
              <a:pathLst>
                <a:path w="8123" h="8156" extrusionOk="0">
                  <a:moveTo>
                    <a:pt x="4045" y="0"/>
                  </a:moveTo>
                  <a:cubicBezTo>
                    <a:pt x="1827" y="0"/>
                    <a:pt x="0" y="1794"/>
                    <a:pt x="0" y="4078"/>
                  </a:cubicBezTo>
                  <a:cubicBezTo>
                    <a:pt x="0" y="6328"/>
                    <a:pt x="1827" y="8155"/>
                    <a:pt x="4045" y="8155"/>
                  </a:cubicBezTo>
                  <a:cubicBezTo>
                    <a:pt x="6296" y="8155"/>
                    <a:pt x="8123" y="6328"/>
                    <a:pt x="8123" y="4078"/>
                  </a:cubicBezTo>
                  <a:cubicBezTo>
                    <a:pt x="8123" y="1794"/>
                    <a:pt x="6296" y="0"/>
                    <a:pt x="404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015" name="Shape 1015"/>
        <p:cNvGrpSpPr/>
        <p:nvPr/>
      </p:nvGrpSpPr>
      <p:grpSpPr>
        <a:xfrm>
          <a:off x="0" y="0"/>
          <a:ext cx="0" cy="0"/>
          <a:chOff x="0" y="0"/>
          <a:chExt cx="0" cy="0"/>
        </a:xfrm>
      </p:grpSpPr>
      <p:sp>
        <p:nvSpPr>
          <p:cNvPr id="1016" name="Google Shape;1016;p48"/>
          <p:cNvSpPr/>
          <p:nvPr/>
        </p:nvSpPr>
        <p:spPr>
          <a:xfrm>
            <a:off x="2829162" y="364850"/>
            <a:ext cx="1916100" cy="19161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48"/>
          <p:cNvSpPr/>
          <p:nvPr/>
        </p:nvSpPr>
        <p:spPr>
          <a:xfrm>
            <a:off x="2829162" y="1982541"/>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48"/>
          <p:cNvSpPr/>
          <p:nvPr/>
        </p:nvSpPr>
        <p:spPr>
          <a:xfrm>
            <a:off x="4398728" y="1982541"/>
            <a:ext cx="1916100" cy="19161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48"/>
          <p:cNvSpPr/>
          <p:nvPr/>
        </p:nvSpPr>
        <p:spPr>
          <a:xfrm>
            <a:off x="4398728" y="364850"/>
            <a:ext cx="1916100" cy="1916100"/>
          </a:xfrm>
          <a:prstGeom prst="ellipse">
            <a:avLst/>
          </a:prstGeom>
          <a:gradFill>
            <a:gsLst>
              <a:gs pos="0">
                <a:srgbClr val="645CA7">
                  <a:alpha val="76470"/>
                </a:srgbClr>
              </a:gs>
              <a:gs pos="100000">
                <a:srgbClr val="D77EAD">
                  <a:alpha val="764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20" name="Google Shape;1020;p48"/>
          <p:cNvGrpSpPr/>
          <p:nvPr/>
        </p:nvGrpSpPr>
        <p:grpSpPr>
          <a:xfrm>
            <a:off x="4705098" y="790125"/>
            <a:ext cx="1303360" cy="1191540"/>
            <a:chOff x="4166100" y="2738500"/>
            <a:chExt cx="1303360" cy="1191540"/>
          </a:xfrm>
        </p:grpSpPr>
        <p:sp>
          <p:nvSpPr>
            <p:cNvPr id="1021" name="Google Shape;1021;p48"/>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48"/>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48"/>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48"/>
            <p:cNvSpPr/>
            <p:nvPr/>
          </p:nvSpPr>
          <p:spPr>
            <a:xfrm>
              <a:off x="5036285" y="38859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48"/>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48"/>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48"/>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8" name="Google Shape;1028;p48"/>
          <p:cNvGrpSpPr/>
          <p:nvPr/>
        </p:nvGrpSpPr>
        <p:grpSpPr>
          <a:xfrm>
            <a:off x="3135532" y="2321925"/>
            <a:ext cx="1303360" cy="1343940"/>
            <a:chOff x="4166100" y="2738500"/>
            <a:chExt cx="1303360" cy="1343940"/>
          </a:xfrm>
        </p:grpSpPr>
        <p:sp>
          <p:nvSpPr>
            <p:cNvPr id="1029" name="Google Shape;1029;p48"/>
            <p:cNvSpPr/>
            <p:nvPr/>
          </p:nvSpPr>
          <p:spPr>
            <a:xfrm>
              <a:off x="4166100" y="3298484"/>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48"/>
            <p:cNvSpPr/>
            <p:nvPr/>
          </p:nvSpPr>
          <p:spPr>
            <a:xfrm>
              <a:off x="5193483" y="273850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48"/>
            <p:cNvSpPr/>
            <p:nvPr/>
          </p:nvSpPr>
          <p:spPr>
            <a:xfrm>
              <a:off x="5380280" y="3319777"/>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48"/>
            <p:cNvSpPr/>
            <p:nvPr/>
          </p:nvSpPr>
          <p:spPr>
            <a:xfrm>
              <a:off x="5036285" y="4038340"/>
              <a:ext cx="44100" cy="4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48"/>
            <p:cNvSpPr/>
            <p:nvPr/>
          </p:nvSpPr>
          <p:spPr>
            <a:xfrm>
              <a:off x="5425360" y="2955586"/>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48"/>
            <p:cNvSpPr/>
            <p:nvPr/>
          </p:nvSpPr>
          <p:spPr>
            <a:xfrm>
              <a:off x="4243982" y="2801609"/>
              <a:ext cx="44100" cy="441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48"/>
            <p:cNvSpPr/>
            <p:nvPr/>
          </p:nvSpPr>
          <p:spPr>
            <a:xfrm>
              <a:off x="5013356" y="2999738"/>
              <a:ext cx="22800" cy="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6" name="Google Shape;1036;p48"/>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ym typeface="+mn-ea"/>
              </a:rPr>
              <a:t>Summary</a:t>
            </a:r>
            <a:endParaRPr lang="en-US"/>
          </a:p>
        </p:txBody>
      </p:sp>
      <p:sp>
        <p:nvSpPr>
          <p:cNvPr id="1041" name="Google Shape;1041;p48"/>
          <p:cNvSpPr txBox="1"/>
          <p:nvPr/>
        </p:nvSpPr>
        <p:spPr>
          <a:xfrm flipH="1">
            <a:off x="3213227" y="2841136"/>
            <a:ext cx="1476900" cy="347100"/>
          </a:xfrm>
          <a:prstGeom prst="rect">
            <a:avLst/>
          </a:prstGeom>
          <a:noFill/>
          <a:ln>
            <a:noFill/>
          </a:ln>
        </p:spPr>
        <p:txBody>
          <a:bodyPr spcFirstLastPara="1" wrap="square" lIns="91425" tIns="91425" rIns="91425" bIns="91425" anchor="b" anchorCtr="0">
            <a:noAutofit/>
          </a:bodyPr>
          <a:lstStyle/>
          <a:p>
            <a:pPr lvl="0" hangingPunct="0">
              <a:lnSpc>
                <a:spcPct val="150000"/>
              </a:lnSpc>
              <a:defRPr/>
            </a:pPr>
            <a:r>
              <a:rPr lang="zh-CN" altLang="en-US" b="1" dirty="0">
                <a:solidFill>
                  <a:schemeClr val="bg1"/>
                </a:solidFill>
                <a:cs typeface="+mn-ea"/>
                <a:sym typeface="+mn-lt"/>
              </a:rPr>
              <a:t>商品</a:t>
            </a:r>
            <a:r>
              <a:rPr lang="zh-CN" altLang="en-US" b="1" dirty="0">
                <a:solidFill>
                  <a:schemeClr val="bg1"/>
                </a:solidFill>
                <a:cs typeface="+mn-ea"/>
                <a:sym typeface="+mn-lt"/>
              </a:rPr>
              <a:t>的管理</a:t>
            </a:r>
            <a:endParaRPr>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endParaRPr>
          </a:p>
        </p:txBody>
      </p:sp>
      <p:sp>
        <p:nvSpPr>
          <p:cNvPr id="1042" name="Google Shape;1042;p48"/>
          <p:cNvSpPr txBox="1"/>
          <p:nvPr/>
        </p:nvSpPr>
        <p:spPr>
          <a:xfrm flipH="1">
            <a:off x="3048762" y="1170023"/>
            <a:ext cx="1476900" cy="34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b="1" dirty="0">
                <a:solidFill>
                  <a:srgbClr val="002060"/>
                </a:solidFill>
                <a:cs typeface="+mn-ea"/>
                <a:sym typeface="+mn-lt"/>
              </a:rPr>
              <a:t>用户</a:t>
            </a:r>
            <a:r>
              <a:rPr lang="zh-CN" altLang="en-US" b="1" dirty="0">
                <a:solidFill>
                  <a:srgbClr val="002060"/>
                </a:solidFill>
                <a:cs typeface="+mn-ea"/>
                <a:sym typeface="+mn-lt"/>
              </a:rPr>
              <a:t>的登录</a:t>
            </a:r>
            <a:endParaRPr lang="zh-CN" altLang="en-US" b="1" dirty="0">
              <a:solidFill>
                <a:srgbClr val="002060"/>
              </a:solidFill>
              <a:latin typeface="Englebert" panose="02010600030101010101" charset="-122"/>
              <a:ea typeface="Englebert" panose="02010600030101010101" charset="-122"/>
              <a:cs typeface="+mn-ea"/>
              <a:sym typeface="+mn-lt"/>
            </a:endParaRPr>
          </a:p>
        </p:txBody>
      </p:sp>
      <p:sp>
        <p:nvSpPr>
          <p:cNvPr id="1043" name="Google Shape;1043;p48"/>
          <p:cNvSpPr txBox="1"/>
          <p:nvPr/>
        </p:nvSpPr>
        <p:spPr>
          <a:xfrm flipH="1">
            <a:off x="4723738" y="3031001"/>
            <a:ext cx="1476900" cy="347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panose="020B0604020202020204"/>
              <a:buNone/>
            </a:pPr>
            <a:r>
              <a:rPr lang="zh-CN" altLang="en-US" b="1" dirty="0">
                <a:solidFill>
                  <a:schemeClr val="tx1"/>
                </a:solidFill>
                <a:cs typeface="+mn-ea"/>
                <a:sym typeface="+mn-lt"/>
              </a:rPr>
              <a:t>订单管理和数据统计</a:t>
            </a:r>
            <a:endParaRPr lang="zh-CN" altLang="en-US" b="1" dirty="0">
              <a:solidFill>
                <a:schemeClr val="tx1"/>
              </a:solidFill>
              <a:latin typeface="Englebert" panose="02010600030101010101" charset="-122"/>
              <a:ea typeface="Englebert" panose="02010600030101010101" charset="-122"/>
              <a:cs typeface="+mn-ea"/>
              <a:sym typeface="+mn-lt"/>
            </a:endParaRPr>
          </a:p>
        </p:txBody>
      </p:sp>
      <p:sp>
        <p:nvSpPr>
          <p:cNvPr id="1044" name="Google Shape;1044;p48"/>
          <p:cNvSpPr txBox="1"/>
          <p:nvPr/>
        </p:nvSpPr>
        <p:spPr>
          <a:xfrm flipH="1">
            <a:off x="4618355" y="1164590"/>
            <a:ext cx="1557020" cy="50609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b="1" dirty="0">
                <a:solidFill>
                  <a:schemeClr val="bg1"/>
                </a:solidFill>
                <a:cs typeface="+mn-ea"/>
                <a:sym typeface="+mn-lt"/>
              </a:rPr>
              <a:t>用户列表</a:t>
            </a:r>
            <a:r>
              <a:rPr lang="zh-CN" altLang="en-US" b="1" dirty="0">
                <a:solidFill>
                  <a:schemeClr val="bg1"/>
                </a:solidFill>
                <a:cs typeface="+mn-ea"/>
                <a:sym typeface="+mn-lt"/>
              </a:rPr>
              <a:t>和权限管理</a:t>
            </a:r>
            <a:endParaRPr>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405" name="Shape 1405"/>
        <p:cNvGrpSpPr/>
        <p:nvPr/>
      </p:nvGrpSpPr>
      <p:grpSpPr>
        <a:xfrm>
          <a:off x="0" y="0"/>
          <a:ext cx="0" cy="0"/>
          <a:chOff x="0" y="0"/>
          <a:chExt cx="0" cy="0"/>
        </a:xfrm>
      </p:grpSpPr>
      <p:sp>
        <p:nvSpPr>
          <p:cNvPr id="1406" name="Google Shape;1406;p57"/>
          <p:cNvSpPr txBox="1"/>
          <p:nvPr>
            <p:ph type="subTitle" idx="1"/>
          </p:nvPr>
        </p:nvSpPr>
        <p:spPr>
          <a:xfrm flipH="1">
            <a:off x="5897899" y="2788050"/>
            <a:ext cx="26169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zh-CN" altLang="en-US" sz="2600">
                <a:solidFill>
                  <a:srgbClr val="645CA7"/>
                </a:solidFill>
              </a:rPr>
              <a:t>感谢观看</a:t>
            </a:r>
            <a:endParaRPr lang="zh-CN" altLang="en-US" sz="2600">
              <a:solidFill>
                <a:srgbClr val="645CA7"/>
              </a:solidFill>
            </a:endParaRPr>
          </a:p>
        </p:txBody>
      </p:sp>
      <p:sp>
        <p:nvSpPr>
          <p:cNvPr id="1407" name="Google Shape;1407;p57"/>
          <p:cNvSpPr txBox="1"/>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645CA7"/>
                </a:solidFill>
              </a:rPr>
              <a:t>THANKS</a:t>
            </a:r>
            <a:endParaRPr>
              <a:solidFill>
                <a:srgbClr val="645CA7"/>
              </a:solidFill>
            </a:endParaRPr>
          </a:p>
        </p:txBody>
      </p:sp>
      <p:grpSp>
        <p:nvGrpSpPr>
          <p:cNvPr id="1408" name="Google Shape;1408;p57"/>
          <p:cNvGrpSpPr/>
          <p:nvPr/>
        </p:nvGrpSpPr>
        <p:grpSpPr>
          <a:xfrm>
            <a:off x="6470261" y="3698364"/>
            <a:ext cx="225865" cy="225865"/>
            <a:chOff x="1190625" y="238125"/>
            <a:chExt cx="5228350" cy="5228350"/>
          </a:xfrm>
        </p:grpSpPr>
        <p:sp>
          <p:nvSpPr>
            <p:cNvPr id="1409" name="Google Shape;1409;p57"/>
            <p:cNvSpPr/>
            <p:nvPr/>
          </p:nvSpPr>
          <p:spPr>
            <a:xfrm>
              <a:off x="1190625" y="238125"/>
              <a:ext cx="4461225" cy="5228350"/>
            </a:xfrm>
            <a:custGeom>
              <a:avLst/>
              <a:gdLst/>
              <a:ahLst/>
              <a:cxnLst/>
              <a:rect l="l" t="t" r="r" b="b"/>
              <a:pathLst>
                <a:path w="178449" h="209134" extrusionOk="0">
                  <a:moveTo>
                    <a:pt x="12254" y="0"/>
                  </a:moveTo>
                  <a:cubicBezTo>
                    <a:pt x="5490" y="0"/>
                    <a:pt x="0" y="5490"/>
                    <a:pt x="0" y="12254"/>
                  </a:cubicBezTo>
                  <a:lnTo>
                    <a:pt x="0" y="196879"/>
                  </a:lnTo>
                  <a:cubicBezTo>
                    <a:pt x="0" y="203643"/>
                    <a:pt x="5490" y="209133"/>
                    <a:pt x="12254" y="209133"/>
                  </a:cubicBezTo>
                  <a:lnTo>
                    <a:pt x="112005" y="209133"/>
                  </a:lnTo>
                  <a:cubicBezTo>
                    <a:pt x="114260" y="209133"/>
                    <a:pt x="116098" y="207320"/>
                    <a:pt x="116098" y="205065"/>
                  </a:cubicBezTo>
                  <a:lnTo>
                    <a:pt x="116098" y="128352"/>
                  </a:lnTo>
                  <a:cubicBezTo>
                    <a:pt x="116098" y="126098"/>
                    <a:pt x="114260" y="124259"/>
                    <a:pt x="112005" y="124259"/>
                  </a:cubicBezTo>
                  <a:lnTo>
                    <a:pt x="90266" y="124259"/>
                  </a:lnTo>
                  <a:lnTo>
                    <a:pt x="90266" y="101001"/>
                  </a:lnTo>
                  <a:lnTo>
                    <a:pt x="112005" y="101001"/>
                  </a:lnTo>
                  <a:cubicBezTo>
                    <a:pt x="114260" y="101001"/>
                    <a:pt x="116098" y="99187"/>
                    <a:pt x="116098" y="96908"/>
                  </a:cubicBezTo>
                  <a:lnTo>
                    <a:pt x="116098" y="69629"/>
                  </a:lnTo>
                  <a:cubicBezTo>
                    <a:pt x="116098" y="52718"/>
                    <a:pt x="129847" y="38969"/>
                    <a:pt x="146759" y="38969"/>
                  </a:cubicBezTo>
                  <a:lnTo>
                    <a:pt x="170164" y="38969"/>
                  </a:lnTo>
                  <a:lnTo>
                    <a:pt x="170164" y="62228"/>
                  </a:lnTo>
                  <a:lnTo>
                    <a:pt x="146759" y="62228"/>
                  </a:lnTo>
                  <a:cubicBezTo>
                    <a:pt x="142739" y="62228"/>
                    <a:pt x="139357" y="65610"/>
                    <a:pt x="139357" y="69629"/>
                  </a:cubicBezTo>
                  <a:lnTo>
                    <a:pt x="139357" y="96908"/>
                  </a:lnTo>
                  <a:cubicBezTo>
                    <a:pt x="139357" y="99187"/>
                    <a:pt x="141195" y="101001"/>
                    <a:pt x="143450" y="101001"/>
                  </a:cubicBezTo>
                  <a:lnTo>
                    <a:pt x="169601" y="101001"/>
                  </a:lnTo>
                  <a:lnTo>
                    <a:pt x="166537" y="124259"/>
                  </a:lnTo>
                  <a:lnTo>
                    <a:pt x="143450" y="124259"/>
                  </a:lnTo>
                  <a:cubicBezTo>
                    <a:pt x="141195" y="124259"/>
                    <a:pt x="139357" y="126098"/>
                    <a:pt x="139357" y="128352"/>
                  </a:cubicBezTo>
                  <a:lnTo>
                    <a:pt x="139357" y="205065"/>
                  </a:lnTo>
                  <a:cubicBezTo>
                    <a:pt x="139357" y="207320"/>
                    <a:pt x="141195" y="209133"/>
                    <a:pt x="143450" y="209133"/>
                  </a:cubicBezTo>
                  <a:lnTo>
                    <a:pt x="156047" y="209133"/>
                  </a:lnTo>
                  <a:cubicBezTo>
                    <a:pt x="158302" y="209133"/>
                    <a:pt x="160116" y="207320"/>
                    <a:pt x="160116" y="205065"/>
                  </a:cubicBezTo>
                  <a:cubicBezTo>
                    <a:pt x="160116" y="202810"/>
                    <a:pt x="158302" y="200972"/>
                    <a:pt x="156047" y="200972"/>
                  </a:cubicBezTo>
                  <a:lnTo>
                    <a:pt x="147518" y="200972"/>
                  </a:lnTo>
                  <a:lnTo>
                    <a:pt x="147518" y="132445"/>
                  </a:lnTo>
                  <a:lnTo>
                    <a:pt x="170115" y="132445"/>
                  </a:lnTo>
                  <a:cubicBezTo>
                    <a:pt x="172174" y="132445"/>
                    <a:pt x="173890" y="130901"/>
                    <a:pt x="174159" y="128892"/>
                  </a:cubicBezTo>
                  <a:lnTo>
                    <a:pt x="178301" y="97447"/>
                  </a:lnTo>
                  <a:cubicBezTo>
                    <a:pt x="178448" y="96295"/>
                    <a:pt x="178105" y="95119"/>
                    <a:pt x="177321" y="94236"/>
                  </a:cubicBezTo>
                  <a:cubicBezTo>
                    <a:pt x="176537" y="93354"/>
                    <a:pt x="175434" y="92839"/>
                    <a:pt x="174257" y="92839"/>
                  </a:cubicBezTo>
                  <a:lnTo>
                    <a:pt x="147518" y="92839"/>
                  </a:lnTo>
                  <a:lnTo>
                    <a:pt x="147518" y="70414"/>
                  </a:lnTo>
                  <a:lnTo>
                    <a:pt x="174257" y="70414"/>
                  </a:lnTo>
                  <a:cubicBezTo>
                    <a:pt x="176512" y="70414"/>
                    <a:pt x="178326" y="68576"/>
                    <a:pt x="178326" y="66321"/>
                  </a:cubicBezTo>
                  <a:lnTo>
                    <a:pt x="178326" y="34900"/>
                  </a:lnTo>
                  <a:cubicBezTo>
                    <a:pt x="178326" y="32646"/>
                    <a:pt x="176512" y="30808"/>
                    <a:pt x="174257" y="30808"/>
                  </a:cubicBezTo>
                  <a:lnTo>
                    <a:pt x="146759" y="30808"/>
                  </a:lnTo>
                  <a:cubicBezTo>
                    <a:pt x="125338" y="30808"/>
                    <a:pt x="107937" y="48233"/>
                    <a:pt x="107937" y="69629"/>
                  </a:cubicBezTo>
                  <a:lnTo>
                    <a:pt x="107937" y="92839"/>
                  </a:lnTo>
                  <a:lnTo>
                    <a:pt x="86173" y="92839"/>
                  </a:lnTo>
                  <a:cubicBezTo>
                    <a:pt x="83918" y="92839"/>
                    <a:pt x="82080" y="94677"/>
                    <a:pt x="82080" y="96932"/>
                  </a:cubicBezTo>
                  <a:lnTo>
                    <a:pt x="82080" y="128352"/>
                  </a:lnTo>
                  <a:cubicBezTo>
                    <a:pt x="82080" y="130607"/>
                    <a:pt x="83918" y="132445"/>
                    <a:pt x="86173" y="132445"/>
                  </a:cubicBezTo>
                  <a:lnTo>
                    <a:pt x="107937" y="132445"/>
                  </a:lnTo>
                  <a:lnTo>
                    <a:pt x="107937" y="200972"/>
                  </a:lnTo>
                  <a:lnTo>
                    <a:pt x="12254" y="200972"/>
                  </a:lnTo>
                  <a:cubicBezTo>
                    <a:pt x="10000" y="200972"/>
                    <a:pt x="8161" y="199134"/>
                    <a:pt x="8161" y="196879"/>
                  </a:cubicBezTo>
                  <a:lnTo>
                    <a:pt x="8161" y="12254"/>
                  </a:lnTo>
                  <a:cubicBezTo>
                    <a:pt x="8161" y="10000"/>
                    <a:pt x="10000" y="8161"/>
                    <a:pt x="12254" y="8161"/>
                  </a:cubicBezTo>
                  <a:lnTo>
                    <a:pt x="20416" y="8161"/>
                  </a:lnTo>
                  <a:cubicBezTo>
                    <a:pt x="22671" y="8161"/>
                    <a:pt x="24509" y="6348"/>
                    <a:pt x="24509" y="4093"/>
                  </a:cubicBezTo>
                  <a:cubicBezTo>
                    <a:pt x="24509" y="1838"/>
                    <a:pt x="22671" y="0"/>
                    <a:pt x="2041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57"/>
            <p:cNvSpPr/>
            <p:nvPr/>
          </p:nvSpPr>
          <p:spPr>
            <a:xfrm>
              <a:off x="2416050" y="238125"/>
              <a:ext cx="4002925" cy="5228350"/>
            </a:xfrm>
            <a:custGeom>
              <a:avLst/>
              <a:gdLst/>
              <a:ahLst/>
              <a:cxnLst/>
              <a:rect l="l" t="t" r="r" b="b"/>
              <a:pathLst>
                <a:path w="160117" h="209134" extrusionOk="0">
                  <a:moveTo>
                    <a:pt x="4094" y="0"/>
                  </a:moveTo>
                  <a:cubicBezTo>
                    <a:pt x="1839" y="0"/>
                    <a:pt x="1" y="1838"/>
                    <a:pt x="1" y="4093"/>
                  </a:cubicBezTo>
                  <a:cubicBezTo>
                    <a:pt x="1" y="6348"/>
                    <a:pt x="1839" y="8161"/>
                    <a:pt x="4094" y="8161"/>
                  </a:cubicBezTo>
                  <a:lnTo>
                    <a:pt x="147862" y="8161"/>
                  </a:lnTo>
                  <a:cubicBezTo>
                    <a:pt x="150117" y="8161"/>
                    <a:pt x="151955" y="10000"/>
                    <a:pt x="151955" y="12254"/>
                  </a:cubicBezTo>
                  <a:lnTo>
                    <a:pt x="151955" y="196879"/>
                  </a:lnTo>
                  <a:cubicBezTo>
                    <a:pt x="151955" y="199134"/>
                    <a:pt x="150117" y="200972"/>
                    <a:pt x="147862" y="200972"/>
                  </a:cubicBezTo>
                  <a:lnTo>
                    <a:pt x="139701" y="200972"/>
                  </a:lnTo>
                  <a:cubicBezTo>
                    <a:pt x="137446" y="200972"/>
                    <a:pt x="135608" y="202810"/>
                    <a:pt x="135608" y="205065"/>
                  </a:cubicBezTo>
                  <a:cubicBezTo>
                    <a:pt x="135608" y="207320"/>
                    <a:pt x="137446" y="209133"/>
                    <a:pt x="139701" y="209133"/>
                  </a:cubicBezTo>
                  <a:lnTo>
                    <a:pt x="147862" y="209133"/>
                  </a:lnTo>
                  <a:cubicBezTo>
                    <a:pt x="154626" y="209133"/>
                    <a:pt x="160116" y="203643"/>
                    <a:pt x="160116" y="196879"/>
                  </a:cubicBezTo>
                  <a:lnTo>
                    <a:pt x="160116" y="12254"/>
                  </a:lnTo>
                  <a:cubicBezTo>
                    <a:pt x="160116" y="5490"/>
                    <a:pt x="154626" y="0"/>
                    <a:pt x="14786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57"/>
            <p:cNvSpPr/>
            <p:nvPr/>
          </p:nvSpPr>
          <p:spPr>
            <a:xfrm>
              <a:off x="5398150" y="5262400"/>
              <a:ext cx="204075" cy="204075"/>
            </a:xfrm>
            <a:custGeom>
              <a:avLst/>
              <a:gdLst/>
              <a:ahLst/>
              <a:cxnLst/>
              <a:rect l="l" t="t" r="r" b="b"/>
              <a:pathLst>
                <a:path w="8163" h="8163" extrusionOk="0">
                  <a:moveTo>
                    <a:pt x="4069" y="1"/>
                  </a:moveTo>
                  <a:cubicBezTo>
                    <a:pt x="1814" y="1"/>
                    <a:pt x="1" y="1839"/>
                    <a:pt x="1" y="4094"/>
                  </a:cubicBezTo>
                  <a:cubicBezTo>
                    <a:pt x="1" y="6349"/>
                    <a:pt x="1814" y="8162"/>
                    <a:pt x="4069" y="8162"/>
                  </a:cubicBezTo>
                  <a:cubicBezTo>
                    <a:pt x="6324" y="8162"/>
                    <a:pt x="8162" y="6349"/>
                    <a:pt x="8162" y="4094"/>
                  </a:cubicBezTo>
                  <a:cubicBezTo>
                    <a:pt x="8162" y="1839"/>
                    <a:pt x="6324" y="1"/>
                    <a:pt x="406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57"/>
            <p:cNvSpPr/>
            <p:nvPr/>
          </p:nvSpPr>
          <p:spPr>
            <a:xfrm>
              <a:off x="2007375" y="238125"/>
              <a:ext cx="204675" cy="204050"/>
            </a:xfrm>
            <a:custGeom>
              <a:avLst/>
              <a:gdLst/>
              <a:ahLst/>
              <a:cxnLst/>
              <a:rect l="l" t="t" r="r" b="b"/>
              <a:pathLst>
                <a:path w="8187" h="8162" extrusionOk="0">
                  <a:moveTo>
                    <a:pt x="4093" y="0"/>
                  </a:moveTo>
                  <a:cubicBezTo>
                    <a:pt x="1838" y="0"/>
                    <a:pt x="0" y="1838"/>
                    <a:pt x="0" y="4093"/>
                  </a:cubicBezTo>
                  <a:cubicBezTo>
                    <a:pt x="0" y="6348"/>
                    <a:pt x="1838" y="8161"/>
                    <a:pt x="4093" y="8161"/>
                  </a:cubicBezTo>
                  <a:cubicBezTo>
                    <a:pt x="6348" y="8161"/>
                    <a:pt x="8186" y="6348"/>
                    <a:pt x="8186" y="4093"/>
                  </a:cubicBezTo>
                  <a:cubicBezTo>
                    <a:pt x="8186"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13" name="Google Shape;1413;p57"/>
          <p:cNvGrpSpPr/>
          <p:nvPr/>
        </p:nvGrpSpPr>
        <p:grpSpPr>
          <a:xfrm>
            <a:off x="7716732" y="3698518"/>
            <a:ext cx="225865" cy="225865"/>
            <a:chOff x="1190625" y="238125"/>
            <a:chExt cx="5228350" cy="5228350"/>
          </a:xfrm>
        </p:grpSpPr>
        <p:sp>
          <p:nvSpPr>
            <p:cNvPr id="1414" name="Google Shape;1414;p57"/>
            <p:cNvSpPr/>
            <p:nvPr/>
          </p:nvSpPr>
          <p:spPr>
            <a:xfrm>
              <a:off x="1190625" y="238125"/>
              <a:ext cx="5228350" cy="5228350"/>
            </a:xfrm>
            <a:custGeom>
              <a:avLst/>
              <a:gdLst/>
              <a:ahLst/>
              <a:cxnLst/>
              <a:rect l="l" t="t" r="r" b="b"/>
              <a:pathLst>
                <a:path w="209134" h="209134" extrusionOk="0">
                  <a:moveTo>
                    <a:pt x="53111" y="0"/>
                  </a:moveTo>
                  <a:cubicBezTo>
                    <a:pt x="23823" y="0"/>
                    <a:pt x="0" y="23823"/>
                    <a:pt x="0" y="53111"/>
                  </a:cubicBezTo>
                  <a:lnTo>
                    <a:pt x="0" y="156047"/>
                  </a:lnTo>
                  <a:cubicBezTo>
                    <a:pt x="0" y="185311"/>
                    <a:pt x="23823" y="209133"/>
                    <a:pt x="53111" y="209133"/>
                  </a:cubicBezTo>
                  <a:lnTo>
                    <a:pt x="156047" y="209133"/>
                  </a:lnTo>
                  <a:cubicBezTo>
                    <a:pt x="185311" y="209133"/>
                    <a:pt x="209133" y="185311"/>
                    <a:pt x="209133" y="156047"/>
                  </a:cubicBezTo>
                  <a:lnTo>
                    <a:pt x="209133" y="53111"/>
                  </a:lnTo>
                  <a:cubicBezTo>
                    <a:pt x="209133" y="23823"/>
                    <a:pt x="185311" y="0"/>
                    <a:pt x="156047" y="0"/>
                  </a:cubicBezTo>
                  <a:lnTo>
                    <a:pt x="96393" y="0"/>
                  </a:lnTo>
                  <a:cubicBezTo>
                    <a:pt x="94138" y="0"/>
                    <a:pt x="92325" y="1838"/>
                    <a:pt x="92325" y="4093"/>
                  </a:cubicBezTo>
                  <a:cubicBezTo>
                    <a:pt x="92325" y="6348"/>
                    <a:pt x="94138" y="8161"/>
                    <a:pt x="96393" y="8161"/>
                  </a:cubicBezTo>
                  <a:lnTo>
                    <a:pt x="156047" y="8161"/>
                  </a:lnTo>
                  <a:cubicBezTo>
                    <a:pt x="180826" y="8161"/>
                    <a:pt x="200972" y="28332"/>
                    <a:pt x="200972" y="53111"/>
                  </a:cubicBezTo>
                  <a:lnTo>
                    <a:pt x="200972" y="156047"/>
                  </a:lnTo>
                  <a:cubicBezTo>
                    <a:pt x="200972" y="180826"/>
                    <a:pt x="180826" y="200972"/>
                    <a:pt x="156047" y="200972"/>
                  </a:cubicBezTo>
                  <a:lnTo>
                    <a:pt x="53111" y="200972"/>
                  </a:lnTo>
                  <a:cubicBezTo>
                    <a:pt x="28332" y="200972"/>
                    <a:pt x="8161" y="180826"/>
                    <a:pt x="8161" y="156047"/>
                  </a:cubicBezTo>
                  <a:lnTo>
                    <a:pt x="8161" y="53111"/>
                  </a:lnTo>
                  <a:cubicBezTo>
                    <a:pt x="8161" y="28332"/>
                    <a:pt x="28332" y="8161"/>
                    <a:pt x="53111" y="8161"/>
                  </a:cubicBezTo>
                  <a:lnTo>
                    <a:pt x="63723" y="8161"/>
                  </a:lnTo>
                  <a:cubicBezTo>
                    <a:pt x="65978" y="8161"/>
                    <a:pt x="67816" y="6348"/>
                    <a:pt x="67816" y="4093"/>
                  </a:cubicBezTo>
                  <a:cubicBezTo>
                    <a:pt x="67816" y="1838"/>
                    <a:pt x="65978" y="0"/>
                    <a:pt x="6372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57"/>
            <p:cNvSpPr/>
            <p:nvPr/>
          </p:nvSpPr>
          <p:spPr>
            <a:xfrm>
              <a:off x="1599300" y="646800"/>
              <a:ext cx="4411600" cy="4411600"/>
            </a:xfrm>
            <a:custGeom>
              <a:avLst/>
              <a:gdLst/>
              <a:ahLst/>
              <a:cxnLst/>
              <a:rect l="l" t="t" r="r" b="b"/>
              <a:pathLst>
                <a:path w="176464" h="176464" extrusionOk="0">
                  <a:moveTo>
                    <a:pt x="36764" y="0"/>
                  </a:moveTo>
                  <a:cubicBezTo>
                    <a:pt x="16495" y="0"/>
                    <a:pt x="0" y="16495"/>
                    <a:pt x="0" y="36764"/>
                  </a:cubicBezTo>
                  <a:lnTo>
                    <a:pt x="0" y="139700"/>
                  </a:lnTo>
                  <a:cubicBezTo>
                    <a:pt x="0" y="159969"/>
                    <a:pt x="16495" y="176464"/>
                    <a:pt x="36764" y="176464"/>
                  </a:cubicBezTo>
                  <a:lnTo>
                    <a:pt x="96393" y="176464"/>
                  </a:lnTo>
                  <a:cubicBezTo>
                    <a:pt x="98648" y="176464"/>
                    <a:pt x="100486" y="174625"/>
                    <a:pt x="100486" y="172371"/>
                  </a:cubicBezTo>
                  <a:cubicBezTo>
                    <a:pt x="100486" y="170116"/>
                    <a:pt x="98648" y="168278"/>
                    <a:pt x="96393" y="168278"/>
                  </a:cubicBezTo>
                  <a:lnTo>
                    <a:pt x="36764" y="168278"/>
                  </a:lnTo>
                  <a:cubicBezTo>
                    <a:pt x="20980" y="168278"/>
                    <a:pt x="8162" y="155459"/>
                    <a:pt x="8162" y="139700"/>
                  </a:cubicBezTo>
                  <a:lnTo>
                    <a:pt x="8162" y="36764"/>
                  </a:lnTo>
                  <a:cubicBezTo>
                    <a:pt x="8162" y="20980"/>
                    <a:pt x="20980" y="8162"/>
                    <a:pt x="36764" y="8162"/>
                  </a:cubicBezTo>
                  <a:lnTo>
                    <a:pt x="139700" y="8162"/>
                  </a:lnTo>
                  <a:cubicBezTo>
                    <a:pt x="155459" y="8162"/>
                    <a:pt x="168278" y="20980"/>
                    <a:pt x="168278" y="36764"/>
                  </a:cubicBezTo>
                  <a:lnTo>
                    <a:pt x="168278" y="139700"/>
                  </a:lnTo>
                  <a:cubicBezTo>
                    <a:pt x="168278" y="155459"/>
                    <a:pt x="155459" y="168278"/>
                    <a:pt x="139700" y="168278"/>
                  </a:cubicBezTo>
                  <a:lnTo>
                    <a:pt x="129064" y="168278"/>
                  </a:lnTo>
                  <a:cubicBezTo>
                    <a:pt x="126809" y="168278"/>
                    <a:pt x="124995" y="170116"/>
                    <a:pt x="124995" y="172371"/>
                  </a:cubicBezTo>
                  <a:cubicBezTo>
                    <a:pt x="124995" y="174625"/>
                    <a:pt x="126809" y="176464"/>
                    <a:pt x="129064" y="176464"/>
                  </a:cubicBezTo>
                  <a:lnTo>
                    <a:pt x="139700" y="176464"/>
                  </a:lnTo>
                  <a:cubicBezTo>
                    <a:pt x="159969" y="176464"/>
                    <a:pt x="176464" y="159969"/>
                    <a:pt x="176464" y="139700"/>
                  </a:cubicBezTo>
                  <a:lnTo>
                    <a:pt x="176464" y="36764"/>
                  </a:lnTo>
                  <a:cubicBezTo>
                    <a:pt x="176464" y="16495"/>
                    <a:pt x="159969" y="0"/>
                    <a:pt x="13970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57"/>
            <p:cNvSpPr/>
            <p:nvPr/>
          </p:nvSpPr>
          <p:spPr>
            <a:xfrm>
              <a:off x="2681350" y="1728850"/>
              <a:ext cx="2246875" cy="2246875"/>
            </a:xfrm>
            <a:custGeom>
              <a:avLst/>
              <a:gdLst/>
              <a:ahLst/>
              <a:cxnLst/>
              <a:rect l="l" t="t" r="r" b="b"/>
              <a:pathLst>
                <a:path w="89875" h="89875" extrusionOk="0">
                  <a:moveTo>
                    <a:pt x="44950" y="8187"/>
                  </a:moveTo>
                  <a:cubicBezTo>
                    <a:pt x="65219" y="8187"/>
                    <a:pt x="81713" y="24681"/>
                    <a:pt x="81713" y="44950"/>
                  </a:cubicBezTo>
                  <a:cubicBezTo>
                    <a:pt x="81713" y="65219"/>
                    <a:pt x="65219" y="81713"/>
                    <a:pt x="44950" y="81713"/>
                  </a:cubicBezTo>
                  <a:cubicBezTo>
                    <a:pt x="24681" y="81713"/>
                    <a:pt x="8187" y="65219"/>
                    <a:pt x="8187" y="44950"/>
                  </a:cubicBezTo>
                  <a:cubicBezTo>
                    <a:pt x="8187" y="24681"/>
                    <a:pt x="24681" y="8187"/>
                    <a:pt x="44950" y="8187"/>
                  </a:cubicBezTo>
                  <a:close/>
                  <a:moveTo>
                    <a:pt x="44950" y="1"/>
                  </a:moveTo>
                  <a:cubicBezTo>
                    <a:pt x="20172" y="1"/>
                    <a:pt x="1" y="20172"/>
                    <a:pt x="1" y="44950"/>
                  </a:cubicBezTo>
                  <a:cubicBezTo>
                    <a:pt x="1" y="69728"/>
                    <a:pt x="20172" y="89875"/>
                    <a:pt x="44950" y="89875"/>
                  </a:cubicBezTo>
                  <a:cubicBezTo>
                    <a:pt x="69728" y="89875"/>
                    <a:pt x="89875" y="69728"/>
                    <a:pt x="89875" y="44950"/>
                  </a:cubicBezTo>
                  <a:cubicBezTo>
                    <a:pt x="89875" y="20172"/>
                    <a:pt x="69728" y="1"/>
                    <a:pt x="4495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57"/>
            <p:cNvSpPr/>
            <p:nvPr/>
          </p:nvSpPr>
          <p:spPr>
            <a:xfrm>
              <a:off x="3090050" y="2137550"/>
              <a:ext cx="1429500" cy="1429500"/>
            </a:xfrm>
            <a:custGeom>
              <a:avLst/>
              <a:gdLst/>
              <a:ahLst/>
              <a:cxnLst/>
              <a:rect l="l" t="t" r="r" b="b"/>
              <a:pathLst>
                <a:path w="57180" h="57180" extrusionOk="0">
                  <a:moveTo>
                    <a:pt x="28602" y="8162"/>
                  </a:moveTo>
                  <a:cubicBezTo>
                    <a:pt x="39851" y="8162"/>
                    <a:pt x="49018" y="17328"/>
                    <a:pt x="49018" y="28602"/>
                  </a:cubicBezTo>
                  <a:cubicBezTo>
                    <a:pt x="49018" y="39851"/>
                    <a:pt x="39851" y="49018"/>
                    <a:pt x="28602" y="49018"/>
                  </a:cubicBezTo>
                  <a:cubicBezTo>
                    <a:pt x="17328" y="49018"/>
                    <a:pt x="8162" y="39851"/>
                    <a:pt x="8162" y="28602"/>
                  </a:cubicBezTo>
                  <a:cubicBezTo>
                    <a:pt x="8162" y="17328"/>
                    <a:pt x="17328" y="8162"/>
                    <a:pt x="28602" y="8162"/>
                  </a:cubicBezTo>
                  <a:close/>
                  <a:moveTo>
                    <a:pt x="28602" y="0"/>
                  </a:moveTo>
                  <a:cubicBezTo>
                    <a:pt x="12818" y="0"/>
                    <a:pt x="0" y="12818"/>
                    <a:pt x="0" y="28602"/>
                  </a:cubicBezTo>
                  <a:cubicBezTo>
                    <a:pt x="0" y="44361"/>
                    <a:pt x="12818" y="57179"/>
                    <a:pt x="28602" y="57179"/>
                  </a:cubicBezTo>
                  <a:cubicBezTo>
                    <a:pt x="44361" y="57179"/>
                    <a:pt x="57179" y="44361"/>
                    <a:pt x="57179" y="28602"/>
                  </a:cubicBezTo>
                  <a:cubicBezTo>
                    <a:pt x="57179" y="12818"/>
                    <a:pt x="44361" y="0"/>
                    <a:pt x="2860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57"/>
            <p:cNvSpPr/>
            <p:nvPr/>
          </p:nvSpPr>
          <p:spPr>
            <a:xfrm>
              <a:off x="4683125" y="1157200"/>
              <a:ext cx="816775" cy="816775"/>
            </a:xfrm>
            <a:custGeom>
              <a:avLst/>
              <a:gdLst/>
              <a:ahLst/>
              <a:cxnLst/>
              <a:rect l="l" t="t" r="r" b="b"/>
              <a:pathLst>
                <a:path w="32671" h="32671" extrusionOk="0">
                  <a:moveTo>
                    <a:pt x="16347" y="8162"/>
                  </a:moveTo>
                  <a:cubicBezTo>
                    <a:pt x="20832" y="8162"/>
                    <a:pt x="24509" y="11838"/>
                    <a:pt x="24509" y="16348"/>
                  </a:cubicBezTo>
                  <a:cubicBezTo>
                    <a:pt x="24509" y="20857"/>
                    <a:pt x="20832" y="24509"/>
                    <a:pt x="16347" y="24509"/>
                  </a:cubicBezTo>
                  <a:cubicBezTo>
                    <a:pt x="11838" y="24509"/>
                    <a:pt x="8161" y="20857"/>
                    <a:pt x="8161" y="16348"/>
                  </a:cubicBezTo>
                  <a:cubicBezTo>
                    <a:pt x="8161" y="11838"/>
                    <a:pt x="11838" y="8162"/>
                    <a:pt x="16347" y="8162"/>
                  </a:cubicBezTo>
                  <a:close/>
                  <a:moveTo>
                    <a:pt x="16347" y="0"/>
                  </a:moveTo>
                  <a:cubicBezTo>
                    <a:pt x="7328" y="0"/>
                    <a:pt x="0" y="7328"/>
                    <a:pt x="0" y="16348"/>
                  </a:cubicBezTo>
                  <a:cubicBezTo>
                    <a:pt x="0" y="25342"/>
                    <a:pt x="7328" y="32670"/>
                    <a:pt x="16347" y="32670"/>
                  </a:cubicBezTo>
                  <a:cubicBezTo>
                    <a:pt x="25342" y="32670"/>
                    <a:pt x="32670" y="25342"/>
                    <a:pt x="32670" y="16348"/>
                  </a:cubicBezTo>
                  <a:cubicBezTo>
                    <a:pt x="32670" y="7328"/>
                    <a:pt x="25342" y="0"/>
                    <a:pt x="1634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57"/>
            <p:cNvSpPr/>
            <p:nvPr/>
          </p:nvSpPr>
          <p:spPr>
            <a:xfrm>
              <a:off x="3090050" y="238125"/>
              <a:ext cx="204050" cy="204050"/>
            </a:xfrm>
            <a:custGeom>
              <a:avLst/>
              <a:gdLst/>
              <a:ahLst/>
              <a:cxnLst/>
              <a:rect l="l" t="t" r="r" b="b"/>
              <a:pathLst>
                <a:path w="8162" h="8162" extrusionOk="0">
                  <a:moveTo>
                    <a:pt x="4093" y="0"/>
                  </a:moveTo>
                  <a:cubicBezTo>
                    <a:pt x="1838" y="0"/>
                    <a:pt x="0" y="1838"/>
                    <a:pt x="0" y="4093"/>
                  </a:cubicBezTo>
                  <a:cubicBezTo>
                    <a:pt x="0" y="6348"/>
                    <a:pt x="1838" y="8161"/>
                    <a:pt x="4093" y="8161"/>
                  </a:cubicBezTo>
                  <a:cubicBezTo>
                    <a:pt x="6348" y="8161"/>
                    <a:pt x="8162" y="6348"/>
                    <a:pt x="8162" y="4093"/>
                  </a:cubicBezTo>
                  <a:cubicBezTo>
                    <a:pt x="8162"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57"/>
            <p:cNvSpPr/>
            <p:nvPr/>
          </p:nvSpPr>
          <p:spPr>
            <a:xfrm>
              <a:off x="4315475" y="4853725"/>
              <a:ext cx="204075" cy="204675"/>
            </a:xfrm>
            <a:custGeom>
              <a:avLst/>
              <a:gdLst/>
              <a:ahLst/>
              <a:cxnLst/>
              <a:rect l="l" t="t" r="r" b="b"/>
              <a:pathLst>
                <a:path w="8163" h="8187" extrusionOk="0">
                  <a:moveTo>
                    <a:pt x="4094" y="1"/>
                  </a:moveTo>
                  <a:cubicBezTo>
                    <a:pt x="1839" y="1"/>
                    <a:pt x="1" y="1839"/>
                    <a:pt x="1" y="4094"/>
                  </a:cubicBezTo>
                  <a:cubicBezTo>
                    <a:pt x="1" y="6348"/>
                    <a:pt x="1839" y="8187"/>
                    <a:pt x="4094" y="8187"/>
                  </a:cubicBezTo>
                  <a:cubicBezTo>
                    <a:pt x="6349" y="8187"/>
                    <a:pt x="8162" y="6348"/>
                    <a:pt x="8162" y="4094"/>
                  </a:cubicBezTo>
                  <a:cubicBezTo>
                    <a:pt x="8162" y="1839"/>
                    <a:pt x="6349" y="1"/>
                    <a:pt x="409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1" name="Google Shape;1421;p57"/>
          <p:cNvGrpSpPr/>
          <p:nvPr/>
        </p:nvGrpSpPr>
        <p:grpSpPr>
          <a:xfrm>
            <a:off x="7302055" y="3698533"/>
            <a:ext cx="224806" cy="225865"/>
            <a:chOff x="1204700" y="238125"/>
            <a:chExt cx="5203850" cy="5228350"/>
          </a:xfrm>
        </p:grpSpPr>
        <p:sp>
          <p:nvSpPr>
            <p:cNvPr id="1422" name="Google Shape;1422;p57"/>
            <p:cNvSpPr/>
            <p:nvPr/>
          </p:nvSpPr>
          <p:spPr>
            <a:xfrm>
              <a:off x="1204700" y="238125"/>
              <a:ext cx="5203850" cy="5228350"/>
            </a:xfrm>
            <a:custGeom>
              <a:avLst/>
              <a:gdLst/>
              <a:ahLst/>
              <a:cxnLst/>
              <a:rect l="l" t="t" r="r" b="b"/>
              <a:pathLst>
                <a:path w="208154" h="209134" extrusionOk="0">
                  <a:moveTo>
                    <a:pt x="104555" y="0"/>
                  </a:moveTo>
                  <a:cubicBezTo>
                    <a:pt x="82791" y="0"/>
                    <a:pt x="61959" y="6666"/>
                    <a:pt x="44313" y="19313"/>
                  </a:cubicBezTo>
                  <a:cubicBezTo>
                    <a:pt x="42474" y="20612"/>
                    <a:pt x="42058" y="23185"/>
                    <a:pt x="43381" y="24999"/>
                  </a:cubicBezTo>
                  <a:cubicBezTo>
                    <a:pt x="44171" y="26117"/>
                    <a:pt x="45433" y="26709"/>
                    <a:pt x="46708" y="26709"/>
                  </a:cubicBezTo>
                  <a:cubicBezTo>
                    <a:pt x="47530" y="26709"/>
                    <a:pt x="48357" y="26464"/>
                    <a:pt x="49067" y="25955"/>
                  </a:cubicBezTo>
                  <a:cubicBezTo>
                    <a:pt x="65317" y="14313"/>
                    <a:pt x="84507" y="8161"/>
                    <a:pt x="104555" y="8161"/>
                  </a:cubicBezTo>
                  <a:cubicBezTo>
                    <a:pt x="157175" y="8161"/>
                    <a:pt x="199992" y="50978"/>
                    <a:pt x="199992" y="103599"/>
                  </a:cubicBezTo>
                  <a:cubicBezTo>
                    <a:pt x="199992" y="156219"/>
                    <a:pt x="157175" y="199036"/>
                    <a:pt x="104555" y="199036"/>
                  </a:cubicBezTo>
                  <a:cubicBezTo>
                    <a:pt x="88526" y="199036"/>
                    <a:pt x="72669" y="194967"/>
                    <a:pt x="58724" y="187321"/>
                  </a:cubicBezTo>
                  <a:cubicBezTo>
                    <a:pt x="58113" y="186983"/>
                    <a:pt x="57438" y="186814"/>
                    <a:pt x="56756" y="186814"/>
                  </a:cubicBezTo>
                  <a:cubicBezTo>
                    <a:pt x="56398" y="186814"/>
                    <a:pt x="56038" y="186860"/>
                    <a:pt x="55685" y="186953"/>
                  </a:cubicBezTo>
                  <a:lnTo>
                    <a:pt x="10221" y="199232"/>
                  </a:lnTo>
                  <a:lnTo>
                    <a:pt x="22622" y="154993"/>
                  </a:lnTo>
                  <a:cubicBezTo>
                    <a:pt x="22916" y="153915"/>
                    <a:pt x="22769" y="152788"/>
                    <a:pt x="22206" y="151832"/>
                  </a:cubicBezTo>
                  <a:cubicBezTo>
                    <a:pt x="13652" y="137249"/>
                    <a:pt x="9142" y="120583"/>
                    <a:pt x="9142" y="103599"/>
                  </a:cubicBezTo>
                  <a:cubicBezTo>
                    <a:pt x="9142" y="83550"/>
                    <a:pt x="15270" y="64360"/>
                    <a:pt x="26911" y="48111"/>
                  </a:cubicBezTo>
                  <a:cubicBezTo>
                    <a:pt x="28235" y="46273"/>
                    <a:pt x="27794" y="43724"/>
                    <a:pt x="25980" y="42425"/>
                  </a:cubicBezTo>
                  <a:cubicBezTo>
                    <a:pt x="25255" y="41903"/>
                    <a:pt x="24419" y="41651"/>
                    <a:pt x="23591" y="41651"/>
                  </a:cubicBezTo>
                  <a:cubicBezTo>
                    <a:pt x="22321" y="41651"/>
                    <a:pt x="21071" y="42243"/>
                    <a:pt x="20269" y="43356"/>
                  </a:cubicBezTo>
                  <a:cubicBezTo>
                    <a:pt x="7647" y="61002"/>
                    <a:pt x="957" y="81835"/>
                    <a:pt x="957" y="103599"/>
                  </a:cubicBezTo>
                  <a:cubicBezTo>
                    <a:pt x="957" y="121441"/>
                    <a:pt x="5564" y="138989"/>
                    <a:pt x="14289" y="154430"/>
                  </a:cubicBezTo>
                  <a:lnTo>
                    <a:pt x="417" y="203962"/>
                  </a:lnTo>
                  <a:cubicBezTo>
                    <a:pt x="1" y="205359"/>
                    <a:pt x="393" y="206879"/>
                    <a:pt x="1447" y="207932"/>
                  </a:cubicBezTo>
                  <a:cubicBezTo>
                    <a:pt x="2206" y="208717"/>
                    <a:pt x="3260" y="209133"/>
                    <a:pt x="4339" y="209133"/>
                  </a:cubicBezTo>
                  <a:cubicBezTo>
                    <a:pt x="4706" y="209133"/>
                    <a:pt x="5050" y="209084"/>
                    <a:pt x="5393" y="209011"/>
                  </a:cubicBezTo>
                  <a:lnTo>
                    <a:pt x="56248" y="195261"/>
                  </a:lnTo>
                  <a:cubicBezTo>
                    <a:pt x="71052" y="203080"/>
                    <a:pt x="87718" y="207197"/>
                    <a:pt x="104555" y="207197"/>
                  </a:cubicBezTo>
                  <a:cubicBezTo>
                    <a:pt x="132226" y="207197"/>
                    <a:pt x="158254" y="196413"/>
                    <a:pt x="177812" y="176855"/>
                  </a:cubicBezTo>
                  <a:cubicBezTo>
                    <a:pt x="197370" y="157297"/>
                    <a:pt x="208154" y="131269"/>
                    <a:pt x="208154" y="103599"/>
                  </a:cubicBezTo>
                  <a:cubicBezTo>
                    <a:pt x="208154" y="75928"/>
                    <a:pt x="197370" y="49900"/>
                    <a:pt x="177812" y="30342"/>
                  </a:cubicBezTo>
                  <a:cubicBezTo>
                    <a:pt x="158254" y="10784"/>
                    <a:pt x="132226" y="0"/>
                    <a:pt x="10455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57"/>
            <p:cNvSpPr/>
            <p:nvPr/>
          </p:nvSpPr>
          <p:spPr>
            <a:xfrm>
              <a:off x="1637275" y="646800"/>
              <a:ext cx="4362600" cy="4362575"/>
            </a:xfrm>
            <a:custGeom>
              <a:avLst/>
              <a:gdLst/>
              <a:ahLst/>
              <a:cxnLst/>
              <a:rect l="l" t="t" r="r" b="b"/>
              <a:pathLst>
                <a:path w="174504" h="174503" extrusionOk="0">
                  <a:moveTo>
                    <a:pt x="87252" y="0"/>
                  </a:moveTo>
                  <a:cubicBezTo>
                    <a:pt x="63944" y="0"/>
                    <a:pt x="42033" y="9069"/>
                    <a:pt x="25564" y="25538"/>
                  </a:cubicBezTo>
                  <a:cubicBezTo>
                    <a:pt x="9069" y="42033"/>
                    <a:pt x="1" y="63944"/>
                    <a:pt x="1" y="87252"/>
                  </a:cubicBezTo>
                  <a:cubicBezTo>
                    <a:pt x="1" y="102766"/>
                    <a:pt x="4118" y="118010"/>
                    <a:pt x="11937" y="131343"/>
                  </a:cubicBezTo>
                  <a:lnTo>
                    <a:pt x="14584" y="135828"/>
                  </a:lnTo>
                  <a:lnTo>
                    <a:pt x="6594" y="164332"/>
                  </a:lnTo>
                  <a:cubicBezTo>
                    <a:pt x="6202" y="165753"/>
                    <a:pt x="6594" y="167273"/>
                    <a:pt x="7623" y="168302"/>
                  </a:cubicBezTo>
                  <a:cubicBezTo>
                    <a:pt x="8396" y="169094"/>
                    <a:pt x="9446" y="169526"/>
                    <a:pt x="10523" y="169526"/>
                  </a:cubicBezTo>
                  <a:cubicBezTo>
                    <a:pt x="10880" y="169526"/>
                    <a:pt x="11240" y="169478"/>
                    <a:pt x="11594" y="169380"/>
                  </a:cubicBezTo>
                  <a:lnTo>
                    <a:pt x="41004" y="161415"/>
                  </a:lnTo>
                  <a:lnTo>
                    <a:pt x="45342" y="163792"/>
                  </a:lnTo>
                  <a:cubicBezTo>
                    <a:pt x="58111" y="170802"/>
                    <a:pt x="72596" y="174503"/>
                    <a:pt x="87252" y="174503"/>
                  </a:cubicBezTo>
                  <a:cubicBezTo>
                    <a:pt x="104580" y="174503"/>
                    <a:pt x="121295" y="169454"/>
                    <a:pt x="135632" y="159871"/>
                  </a:cubicBezTo>
                  <a:cubicBezTo>
                    <a:pt x="137520" y="158621"/>
                    <a:pt x="138034" y="156097"/>
                    <a:pt x="136784" y="154210"/>
                  </a:cubicBezTo>
                  <a:cubicBezTo>
                    <a:pt x="135985" y="153026"/>
                    <a:pt x="134694" y="152392"/>
                    <a:pt x="133377" y="152392"/>
                  </a:cubicBezTo>
                  <a:cubicBezTo>
                    <a:pt x="132594" y="152392"/>
                    <a:pt x="131802" y="152616"/>
                    <a:pt x="131098" y="153082"/>
                  </a:cubicBezTo>
                  <a:cubicBezTo>
                    <a:pt x="118109" y="161758"/>
                    <a:pt x="102938" y="166341"/>
                    <a:pt x="87252" y="166341"/>
                  </a:cubicBezTo>
                  <a:cubicBezTo>
                    <a:pt x="73968" y="166341"/>
                    <a:pt x="60832" y="162984"/>
                    <a:pt x="49264" y="156636"/>
                  </a:cubicBezTo>
                  <a:lnTo>
                    <a:pt x="43504" y="153474"/>
                  </a:lnTo>
                  <a:cubicBezTo>
                    <a:pt x="42893" y="153137"/>
                    <a:pt x="42218" y="152968"/>
                    <a:pt x="41536" y="152968"/>
                  </a:cubicBezTo>
                  <a:cubicBezTo>
                    <a:pt x="41178" y="152968"/>
                    <a:pt x="40819" y="153014"/>
                    <a:pt x="40465" y="153107"/>
                  </a:cubicBezTo>
                  <a:lnTo>
                    <a:pt x="16397" y="159626"/>
                  </a:lnTo>
                  <a:lnTo>
                    <a:pt x="16397" y="159626"/>
                  </a:lnTo>
                  <a:lnTo>
                    <a:pt x="22917" y="136367"/>
                  </a:lnTo>
                  <a:cubicBezTo>
                    <a:pt x="23211" y="135289"/>
                    <a:pt x="23064" y="134161"/>
                    <a:pt x="22500" y="133206"/>
                  </a:cubicBezTo>
                  <a:lnTo>
                    <a:pt x="18995" y="127201"/>
                  </a:lnTo>
                  <a:cubicBezTo>
                    <a:pt x="11912" y="115143"/>
                    <a:pt x="8162" y="101320"/>
                    <a:pt x="8162" y="87252"/>
                  </a:cubicBezTo>
                  <a:cubicBezTo>
                    <a:pt x="8162" y="43650"/>
                    <a:pt x="43651" y="8162"/>
                    <a:pt x="87252" y="8162"/>
                  </a:cubicBezTo>
                  <a:cubicBezTo>
                    <a:pt x="130878" y="8162"/>
                    <a:pt x="166342" y="43650"/>
                    <a:pt x="166342" y="87252"/>
                  </a:cubicBezTo>
                  <a:cubicBezTo>
                    <a:pt x="166342" y="102937"/>
                    <a:pt x="161759" y="118108"/>
                    <a:pt x="153083" y="131098"/>
                  </a:cubicBezTo>
                  <a:cubicBezTo>
                    <a:pt x="151833" y="132985"/>
                    <a:pt x="152347" y="135509"/>
                    <a:pt x="154210" y="136759"/>
                  </a:cubicBezTo>
                  <a:cubicBezTo>
                    <a:pt x="154914" y="137225"/>
                    <a:pt x="155706" y="137449"/>
                    <a:pt x="156488" y="137449"/>
                  </a:cubicBezTo>
                  <a:cubicBezTo>
                    <a:pt x="157803" y="137449"/>
                    <a:pt x="159088" y="136815"/>
                    <a:pt x="159872" y="135632"/>
                  </a:cubicBezTo>
                  <a:cubicBezTo>
                    <a:pt x="169455" y="121294"/>
                    <a:pt x="174503" y="104555"/>
                    <a:pt x="174503" y="87252"/>
                  </a:cubicBezTo>
                  <a:cubicBezTo>
                    <a:pt x="174503" y="63944"/>
                    <a:pt x="165435" y="42033"/>
                    <a:pt x="148965" y="25538"/>
                  </a:cubicBezTo>
                  <a:cubicBezTo>
                    <a:pt x="132471" y="9069"/>
                    <a:pt x="110560" y="0"/>
                    <a:pt x="8725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57"/>
            <p:cNvSpPr/>
            <p:nvPr/>
          </p:nvSpPr>
          <p:spPr>
            <a:xfrm>
              <a:off x="2430750" y="1598375"/>
              <a:ext cx="2754200" cy="2533600"/>
            </a:xfrm>
            <a:custGeom>
              <a:avLst/>
              <a:gdLst/>
              <a:ahLst/>
              <a:cxnLst/>
              <a:rect l="l" t="t" r="r" b="b"/>
              <a:pathLst>
                <a:path w="110168" h="101344" extrusionOk="0">
                  <a:moveTo>
                    <a:pt x="22090" y="8171"/>
                  </a:moveTo>
                  <a:cubicBezTo>
                    <a:pt x="22803" y="8171"/>
                    <a:pt x="23739" y="8181"/>
                    <a:pt x="24951" y="8210"/>
                  </a:cubicBezTo>
                  <a:cubicBezTo>
                    <a:pt x="25931" y="8210"/>
                    <a:pt x="26397" y="8480"/>
                    <a:pt x="26544" y="8627"/>
                  </a:cubicBezTo>
                  <a:cubicBezTo>
                    <a:pt x="26740" y="9092"/>
                    <a:pt x="32499" y="22253"/>
                    <a:pt x="34656" y="27278"/>
                  </a:cubicBezTo>
                  <a:cubicBezTo>
                    <a:pt x="35735" y="29802"/>
                    <a:pt x="35073" y="30537"/>
                    <a:pt x="34754" y="30905"/>
                  </a:cubicBezTo>
                  <a:cubicBezTo>
                    <a:pt x="34705" y="30954"/>
                    <a:pt x="34656" y="31003"/>
                    <a:pt x="34607" y="31052"/>
                  </a:cubicBezTo>
                  <a:lnTo>
                    <a:pt x="34362" y="31346"/>
                  </a:lnTo>
                  <a:cubicBezTo>
                    <a:pt x="32009" y="34116"/>
                    <a:pt x="30343" y="35978"/>
                    <a:pt x="29436" y="36934"/>
                  </a:cubicBezTo>
                  <a:cubicBezTo>
                    <a:pt x="26421" y="40022"/>
                    <a:pt x="26715" y="44311"/>
                    <a:pt x="28259" y="46983"/>
                  </a:cubicBezTo>
                  <a:cubicBezTo>
                    <a:pt x="32181" y="53796"/>
                    <a:pt x="38994" y="61492"/>
                    <a:pt x="45587" y="66614"/>
                  </a:cubicBezTo>
                  <a:cubicBezTo>
                    <a:pt x="48332" y="68722"/>
                    <a:pt x="53650" y="72643"/>
                    <a:pt x="58822" y="75266"/>
                  </a:cubicBezTo>
                  <a:cubicBezTo>
                    <a:pt x="60442" y="76100"/>
                    <a:pt x="64290" y="78049"/>
                    <a:pt x="68033" y="78049"/>
                  </a:cubicBezTo>
                  <a:cubicBezTo>
                    <a:pt x="69897" y="78049"/>
                    <a:pt x="71734" y="77566"/>
                    <a:pt x="73257" y="76222"/>
                  </a:cubicBezTo>
                  <a:cubicBezTo>
                    <a:pt x="74532" y="75094"/>
                    <a:pt x="76321" y="72742"/>
                    <a:pt x="78723" y="69531"/>
                  </a:cubicBezTo>
                  <a:cubicBezTo>
                    <a:pt x="79409" y="68624"/>
                    <a:pt x="80267" y="67472"/>
                    <a:pt x="80586" y="67080"/>
                  </a:cubicBezTo>
                  <a:cubicBezTo>
                    <a:pt x="80806" y="66884"/>
                    <a:pt x="80978" y="66712"/>
                    <a:pt x="81125" y="66516"/>
                  </a:cubicBezTo>
                  <a:cubicBezTo>
                    <a:pt x="81574" y="66037"/>
                    <a:pt x="81877" y="65713"/>
                    <a:pt x="82420" y="65713"/>
                  </a:cubicBezTo>
                  <a:cubicBezTo>
                    <a:pt x="82765" y="65713"/>
                    <a:pt x="83207" y="65844"/>
                    <a:pt x="83845" y="66149"/>
                  </a:cubicBezTo>
                  <a:cubicBezTo>
                    <a:pt x="88772" y="68551"/>
                    <a:pt x="101050" y="74629"/>
                    <a:pt x="101492" y="74849"/>
                  </a:cubicBezTo>
                  <a:cubicBezTo>
                    <a:pt x="101639" y="74996"/>
                    <a:pt x="101859" y="75486"/>
                    <a:pt x="101835" y="76467"/>
                  </a:cubicBezTo>
                  <a:cubicBezTo>
                    <a:pt x="101761" y="79874"/>
                    <a:pt x="101614" y="81099"/>
                    <a:pt x="101590" y="81320"/>
                  </a:cubicBezTo>
                  <a:cubicBezTo>
                    <a:pt x="101565" y="81393"/>
                    <a:pt x="101590" y="81344"/>
                    <a:pt x="101565" y="81442"/>
                  </a:cubicBezTo>
                  <a:cubicBezTo>
                    <a:pt x="101516" y="81712"/>
                    <a:pt x="101001" y="84457"/>
                    <a:pt x="98771" y="87153"/>
                  </a:cubicBezTo>
                  <a:cubicBezTo>
                    <a:pt x="95585" y="90952"/>
                    <a:pt x="90487" y="92961"/>
                    <a:pt x="83625" y="93157"/>
                  </a:cubicBezTo>
                  <a:cubicBezTo>
                    <a:pt x="83327" y="93167"/>
                    <a:pt x="83029" y="93172"/>
                    <a:pt x="82729" y="93172"/>
                  </a:cubicBezTo>
                  <a:cubicBezTo>
                    <a:pt x="73756" y="93172"/>
                    <a:pt x="63662" y="88994"/>
                    <a:pt x="56690" y="85413"/>
                  </a:cubicBezTo>
                  <a:cubicBezTo>
                    <a:pt x="41984" y="77937"/>
                    <a:pt x="32499" y="69849"/>
                    <a:pt x="21617" y="55585"/>
                  </a:cubicBezTo>
                  <a:cubicBezTo>
                    <a:pt x="12647" y="43797"/>
                    <a:pt x="8383" y="33429"/>
                    <a:pt x="9290" y="25562"/>
                  </a:cubicBezTo>
                  <a:cubicBezTo>
                    <a:pt x="10981" y="10783"/>
                    <a:pt x="19093" y="8455"/>
                    <a:pt x="20196" y="8210"/>
                  </a:cubicBezTo>
                  <a:cubicBezTo>
                    <a:pt x="20419" y="8195"/>
                    <a:pt x="20987" y="8171"/>
                    <a:pt x="22090" y="8171"/>
                  </a:cubicBezTo>
                  <a:close/>
                  <a:moveTo>
                    <a:pt x="22665" y="1"/>
                  </a:moveTo>
                  <a:cubicBezTo>
                    <a:pt x="20305" y="1"/>
                    <a:pt x="19408" y="79"/>
                    <a:pt x="19142" y="98"/>
                  </a:cubicBezTo>
                  <a:cubicBezTo>
                    <a:pt x="19118" y="98"/>
                    <a:pt x="19093" y="122"/>
                    <a:pt x="19044" y="122"/>
                  </a:cubicBezTo>
                  <a:cubicBezTo>
                    <a:pt x="18431" y="220"/>
                    <a:pt x="3726" y="2597"/>
                    <a:pt x="1177" y="24631"/>
                  </a:cubicBezTo>
                  <a:cubicBezTo>
                    <a:pt x="1" y="34777"/>
                    <a:pt x="4706" y="46860"/>
                    <a:pt x="15123" y="60536"/>
                  </a:cubicBezTo>
                  <a:cubicBezTo>
                    <a:pt x="26666" y="75683"/>
                    <a:pt x="37279" y="84702"/>
                    <a:pt x="52964" y="92692"/>
                  </a:cubicBezTo>
                  <a:cubicBezTo>
                    <a:pt x="60783" y="96687"/>
                    <a:pt x="72204" y="101343"/>
                    <a:pt x="82816" y="101343"/>
                  </a:cubicBezTo>
                  <a:lnTo>
                    <a:pt x="83845" y="101343"/>
                  </a:lnTo>
                  <a:cubicBezTo>
                    <a:pt x="95781" y="100976"/>
                    <a:pt x="102153" y="96025"/>
                    <a:pt x="105413" y="91932"/>
                  </a:cubicBezTo>
                  <a:cubicBezTo>
                    <a:pt x="108844" y="87569"/>
                    <a:pt x="109579" y="83280"/>
                    <a:pt x="109678" y="82545"/>
                  </a:cubicBezTo>
                  <a:cubicBezTo>
                    <a:pt x="109751" y="82079"/>
                    <a:pt x="109898" y="80584"/>
                    <a:pt x="110021" y="76712"/>
                  </a:cubicBezTo>
                  <a:cubicBezTo>
                    <a:pt x="110168" y="71271"/>
                    <a:pt x="107055" y="68403"/>
                    <a:pt x="105045" y="67497"/>
                  </a:cubicBezTo>
                  <a:cubicBezTo>
                    <a:pt x="103893" y="66933"/>
                    <a:pt x="92203" y="61124"/>
                    <a:pt x="87399" y="58821"/>
                  </a:cubicBezTo>
                  <a:cubicBezTo>
                    <a:pt x="85957" y="58110"/>
                    <a:pt x="84213" y="57541"/>
                    <a:pt x="82343" y="57541"/>
                  </a:cubicBezTo>
                  <a:cubicBezTo>
                    <a:pt x="80017" y="57541"/>
                    <a:pt x="77497" y="58421"/>
                    <a:pt x="75120" y="61002"/>
                  </a:cubicBezTo>
                  <a:cubicBezTo>
                    <a:pt x="75096" y="61026"/>
                    <a:pt x="75096" y="61026"/>
                    <a:pt x="75071" y="61051"/>
                  </a:cubicBezTo>
                  <a:cubicBezTo>
                    <a:pt x="74483" y="61566"/>
                    <a:pt x="73919" y="62325"/>
                    <a:pt x="72179" y="64654"/>
                  </a:cubicBezTo>
                  <a:cubicBezTo>
                    <a:pt x="71101" y="66075"/>
                    <a:pt x="68968" y="68943"/>
                    <a:pt x="68062" y="69898"/>
                  </a:cubicBezTo>
                  <a:cubicBezTo>
                    <a:pt x="68014" y="69902"/>
                    <a:pt x="67964" y="69904"/>
                    <a:pt x="67911" y="69904"/>
                  </a:cubicBezTo>
                  <a:cubicBezTo>
                    <a:pt x="65810" y="69904"/>
                    <a:pt x="59482" y="67030"/>
                    <a:pt x="50611" y="60169"/>
                  </a:cubicBezTo>
                  <a:cubicBezTo>
                    <a:pt x="44852" y="55708"/>
                    <a:pt x="38725" y="48796"/>
                    <a:pt x="35342" y="42939"/>
                  </a:cubicBezTo>
                  <a:cubicBezTo>
                    <a:pt x="35318" y="42841"/>
                    <a:pt x="35293" y="42694"/>
                    <a:pt x="35293" y="42620"/>
                  </a:cubicBezTo>
                  <a:cubicBezTo>
                    <a:pt x="36690" y="41174"/>
                    <a:pt x="38994" y="38527"/>
                    <a:pt x="40587" y="36640"/>
                  </a:cubicBezTo>
                  <a:lnTo>
                    <a:pt x="40857" y="36321"/>
                  </a:lnTo>
                  <a:cubicBezTo>
                    <a:pt x="44509" y="32229"/>
                    <a:pt x="43602" y="27400"/>
                    <a:pt x="42180" y="24067"/>
                  </a:cubicBezTo>
                  <a:cubicBezTo>
                    <a:pt x="40073" y="19165"/>
                    <a:pt x="34583" y="6617"/>
                    <a:pt x="34068" y="5440"/>
                  </a:cubicBezTo>
                  <a:cubicBezTo>
                    <a:pt x="33259" y="3382"/>
                    <a:pt x="30563" y="147"/>
                    <a:pt x="25122" y="24"/>
                  </a:cubicBezTo>
                  <a:cubicBezTo>
                    <a:pt x="24165" y="7"/>
                    <a:pt x="23353" y="1"/>
                    <a:pt x="22665"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57"/>
            <p:cNvSpPr/>
            <p:nvPr/>
          </p:nvSpPr>
          <p:spPr>
            <a:xfrm>
              <a:off x="1946100" y="966975"/>
              <a:ext cx="226725" cy="204325"/>
            </a:xfrm>
            <a:custGeom>
              <a:avLst/>
              <a:gdLst/>
              <a:ahLst/>
              <a:cxnLst/>
              <a:rect l="l" t="t" r="r" b="b"/>
              <a:pathLst>
                <a:path w="9069" h="8173" extrusionOk="0">
                  <a:moveTo>
                    <a:pt x="4532" y="1"/>
                  </a:moveTo>
                  <a:cubicBezTo>
                    <a:pt x="3553" y="1"/>
                    <a:pt x="2572" y="352"/>
                    <a:pt x="1789" y="1065"/>
                  </a:cubicBezTo>
                  <a:cubicBezTo>
                    <a:pt x="123" y="2585"/>
                    <a:pt x="0" y="5158"/>
                    <a:pt x="1520" y="6825"/>
                  </a:cubicBezTo>
                  <a:cubicBezTo>
                    <a:pt x="2329" y="7707"/>
                    <a:pt x="3432" y="8173"/>
                    <a:pt x="4534" y="8173"/>
                  </a:cubicBezTo>
                  <a:cubicBezTo>
                    <a:pt x="5515" y="8173"/>
                    <a:pt x="6495" y="7805"/>
                    <a:pt x="7279" y="7094"/>
                  </a:cubicBezTo>
                  <a:cubicBezTo>
                    <a:pt x="8946" y="5575"/>
                    <a:pt x="9069" y="3002"/>
                    <a:pt x="7549" y="1335"/>
                  </a:cubicBezTo>
                  <a:cubicBezTo>
                    <a:pt x="6743" y="450"/>
                    <a:pt x="5639" y="1"/>
                    <a:pt x="453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57"/>
            <p:cNvSpPr/>
            <p:nvPr/>
          </p:nvSpPr>
          <p:spPr>
            <a:xfrm>
              <a:off x="5175750" y="4196075"/>
              <a:ext cx="226725" cy="204275"/>
            </a:xfrm>
            <a:custGeom>
              <a:avLst/>
              <a:gdLst/>
              <a:ahLst/>
              <a:cxnLst/>
              <a:rect l="l" t="t" r="r" b="b"/>
              <a:pathLst>
                <a:path w="9069" h="8171" extrusionOk="0">
                  <a:moveTo>
                    <a:pt x="4538" y="1"/>
                  </a:moveTo>
                  <a:cubicBezTo>
                    <a:pt x="3424" y="1"/>
                    <a:pt x="2316" y="456"/>
                    <a:pt x="1520" y="1357"/>
                  </a:cubicBezTo>
                  <a:lnTo>
                    <a:pt x="1495" y="1357"/>
                  </a:lnTo>
                  <a:cubicBezTo>
                    <a:pt x="0" y="3023"/>
                    <a:pt x="123" y="5597"/>
                    <a:pt x="1789" y="7116"/>
                  </a:cubicBezTo>
                  <a:cubicBezTo>
                    <a:pt x="2573" y="7827"/>
                    <a:pt x="3554" y="8170"/>
                    <a:pt x="4534" y="8170"/>
                  </a:cubicBezTo>
                  <a:cubicBezTo>
                    <a:pt x="5637" y="8170"/>
                    <a:pt x="6740" y="7729"/>
                    <a:pt x="7549" y="6847"/>
                  </a:cubicBezTo>
                  <a:cubicBezTo>
                    <a:pt x="9068" y="5180"/>
                    <a:pt x="8946" y="2582"/>
                    <a:pt x="7279" y="1063"/>
                  </a:cubicBezTo>
                  <a:cubicBezTo>
                    <a:pt x="6500" y="352"/>
                    <a:pt x="5517" y="1"/>
                    <a:pt x="453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27" name="Google Shape;1427;p57"/>
          <p:cNvGrpSpPr/>
          <p:nvPr/>
        </p:nvGrpSpPr>
        <p:grpSpPr>
          <a:xfrm>
            <a:off x="6886006" y="3719206"/>
            <a:ext cx="226209" cy="184493"/>
            <a:chOff x="1180800" y="717250"/>
            <a:chExt cx="5236325" cy="4270675"/>
          </a:xfrm>
        </p:grpSpPr>
        <p:sp>
          <p:nvSpPr>
            <p:cNvPr id="1428" name="Google Shape;1428;p57"/>
            <p:cNvSpPr/>
            <p:nvPr/>
          </p:nvSpPr>
          <p:spPr>
            <a:xfrm>
              <a:off x="1180800" y="904475"/>
              <a:ext cx="2879825" cy="4083450"/>
            </a:xfrm>
            <a:custGeom>
              <a:avLst/>
              <a:gdLst/>
              <a:ahLst/>
              <a:cxnLst/>
              <a:rect l="l" t="t" r="r" b="b"/>
              <a:pathLst>
                <a:path w="115193" h="163338" extrusionOk="0">
                  <a:moveTo>
                    <a:pt x="18003" y="0"/>
                  </a:moveTo>
                  <a:cubicBezTo>
                    <a:pt x="17902" y="0"/>
                    <a:pt x="17799" y="4"/>
                    <a:pt x="17696" y="12"/>
                  </a:cubicBezTo>
                  <a:cubicBezTo>
                    <a:pt x="16397" y="110"/>
                    <a:pt x="15221" y="820"/>
                    <a:pt x="14535" y="1948"/>
                  </a:cubicBezTo>
                  <a:cubicBezTo>
                    <a:pt x="14314" y="2291"/>
                    <a:pt x="9339" y="10501"/>
                    <a:pt x="8456" y="21947"/>
                  </a:cubicBezTo>
                  <a:cubicBezTo>
                    <a:pt x="7844" y="30010"/>
                    <a:pt x="9241" y="40868"/>
                    <a:pt x="17500" y="51553"/>
                  </a:cubicBezTo>
                  <a:cubicBezTo>
                    <a:pt x="16471" y="51088"/>
                    <a:pt x="15441" y="50549"/>
                    <a:pt x="14437" y="49936"/>
                  </a:cubicBezTo>
                  <a:cubicBezTo>
                    <a:pt x="13784" y="49523"/>
                    <a:pt x="13038" y="49313"/>
                    <a:pt x="12288" y="49313"/>
                  </a:cubicBezTo>
                  <a:cubicBezTo>
                    <a:pt x="11658" y="49313"/>
                    <a:pt x="11024" y="49462"/>
                    <a:pt x="10442" y="49764"/>
                  </a:cubicBezTo>
                  <a:cubicBezTo>
                    <a:pt x="9167" y="50402"/>
                    <a:pt x="8334" y="51652"/>
                    <a:pt x="8211" y="53073"/>
                  </a:cubicBezTo>
                  <a:cubicBezTo>
                    <a:pt x="8187" y="53441"/>
                    <a:pt x="7550" y="62117"/>
                    <a:pt x="11643" y="71969"/>
                  </a:cubicBezTo>
                  <a:cubicBezTo>
                    <a:pt x="14142" y="77974"/>
                    <a:pt x="18775" y="85204"/>
                    <a:pt x="27328" y="90817"/>
                  </a:cubicBezTo>
                  <a:cubicBezTo>
                    <a:pt x="27181" y="90817"/>
                    <a:pt x="27059" y="90792"/>
                    <a:pt x="26911" y="90792"/>
                  </a:cubicBezTo>
                  <a:cubicBezTo>
                    <a:pt x="26760" y="90775"/>
                    <a:pt x="26608" y="90767"/>
                    <a:pt x="26458" y="90767"/>
                  </a:cubicBezTo>
                  <a:cubicBezTo>
                    <a:pt x="25272" y="90767"/>
                    <a:pt x="24144" y="91275"/>
                    <a:pt x="23382" y="92189"/>
                  </a:cubicBezTo>
                  <a:cubicBezTo>
                    <a:pt x="22500" y="93218"/>
                    <a:pt x="22181" y="94591"/>
                    <a:pt x="22524" y="95890"/>
                  </a:cubicBezTo>
                  <a:cubicBezTo>
                    <a:pt x="22622" y="96208"/>
                    <a:pt x="24681" y="103659"/>
                    <a:pt x="30857" y="111208"/>
                  </a:cubicBezTo>
                  <a:cubicBezTo>
                    <a:pt x="35293" y="116600"/>
                    <a:pt x="42524" y="122874"/>
                    <a:pt x="53602" y="125742"/>
                  </a:cubicBezTo>
                  <a:cubicBezTo>
                    <a:pt x="45331" y="130336"/>
                    <a:pt x="31359" y="136086"/>
                    <a:pt x="13147" y="136086"/>
                  </a:cubicBezTo>
                  <a:cubicBezTo>
                    <a:pt x="10473" y="136086"/>
                    <a:pt x="7707" y="135962"/>
                    <a:pt x="4854" y="135692"/>
                  </a:cubicBezTo>
                  <a:cubicBezTo>
                    <a:pt x="4728" y="135681"/>
                    <a:pt x="4604" y="135675"/>
                    <a:pt x="4480" y="135675"/>
                  </a:cubicBezTo>
                  <a:cubicBezTo>
                    <a:pt x="2762" y="135675"/>
                    <a:pt x="1208" y="136767"/>
                    <a:pt x="614" y="138413"/>
                  </a:cubicBezTo>
                  <a:cubicBezTo>
                    <a:pt x="1" y="140177"/>
                    <a:pt x="663" y="142138"/>
                    <a:pt x="2231" y="143167"/>
                  </a:cubicBezTo>
                  <a:cubicBezTo>
                    <a:pt x="22573" y="156549"/>
                    <a:pt x="45318" y="163338"/>
                    <a:pt x="68184" y="163338"/>
                  </a:cubicBezTo>
                  <a:cubicBezTo>
                    <a:pt x="82988" y="163338"/>
                    <a:pt x="97840" y="160495"/>
                    <a:pt x="112104" y="154711"/>
                  </a:cubicBezTo>
                  <a:cubicBezTo>
                    <a:pt x="114187" y="153878"/>
                    <a:pt x="115192" y="151500"/>
                    <a:pt x="114334" y="149417"/>
                  </a:cubicBezTo>
                  <a:cubicBezTo>
                    <a:pt x="113700" y="147830"/>
                    <a:pt x="112169" y="146869"/>
                    <a:pt x="110556" y="146869"/>
                  </a:cubicBezTo>
                  <a:cubicBezTo>
                    <a:pt x="110050" y="146869"/>
                    <a:pt x="109537" y="146964"/>
                    <a:pt x="109040" y="147162"/>
                  </a:cubicBezTo>
                  <a:cubicBezTo>
                    <a:pt x="95768" y="152523"/>
                    <a:pt x="81959" y="155175"/>
                    <a:pt x="68188" y="155175"/>
                  </a:cubicBezTo>
                  <a:cubicBezTo>
                    <a:pt x="51799" y="155175"/>
                    <a:pt x="35463" y="151419"/>
                    <a:pt x="20147" y="144001"/>
                  </a:cubicBezTo>
                  <a:cubicBezTo>
                    <a:pt x="49116" y="141868"/>
                    <a:pt x="66591" y="127016"/>
                    <a:pt x="67424" y="126281"/>
                  </a:cubicBezTo>
                  <a:cubicBezTo>
                    <a:pt x="68699" y="125202"/>
                    <a:pt x="69165" y="123438"/>
                    <a:pt x="68601" y="121845"/>
                  </a:cubicBezTo>
                  <a:cubicBezTo>
                    <a:pt x="68037" y="120276"/>
                    <a:pt x="66567" y="119198"/>
                    <a:pt x="64900" y="119124"/>
                  </a:cubicBezTo>
                  <a:cubicBezTo>
                    <a:pt x="53405" y="118757"/>
                    <a:pt x="44166" y="114418"/>
                    <a:pt x="37377" y="106282"/>
                  </a:cubicBezTo>
                  <a:cubicBezTo>
                    <a:pt x="35293" y="103806"/>
                    <a:pt x="33774" y="101306"/>
                    <a:pt x="32696" y="99223"/>
                  </a:cubicBezTo>
                  <a:cubicBezTo>
                    <a:pt x="39999" y="99174"/>
                    <a:pt x="45514" y="97900"/>
                    <a:pt x="45808" y="97826"/>
                  </a:cubicBezTo>
                  <a:cubicBezTo>
                    <a:pt x="47646" y="97385"/>
                    <a:pt x="48945" y="95743"/>
                    <a:pt x="48945" y="93856"/>
                  </a:cubicBezTo>
                  <a:cubicBezTo>
                    <a:pt x="48945" y="91993"/>
                    <a:pt x="47670" y="90351"/>
                    <a:pt x="45832" y="89885"/>
                  </a:cubicBezTo>
                  <a:cubicBezTo>
                    <a:pt x="23505" y="84420"/>
                    <a:pt x="17990" y="68857"/>
                    <a:pt x="16691" y="60034"/>
                  </a:cubicBezTo>
                  <a:lnTo>
                    <a:pt x="16691" y="60034"/>
                  </a:lnTo>
                  <a:cubicBezTo>
                    <a:pt x="23300" y="62449"/>
                    <a:pt x="29104" y="62534"/>
                    <a:pt x="30142" y="62534"/>
                  </a:cubicBezTo>
                  <a:cubicBezTo>
                    <a:pt x="30220" y="62534"/>
                    <a:pt x="30271" y="62533"/>
                    <a:pt x="30294" y="62533"/>
                  </a:cubicBezTo>
                  <a:cubicBezTo>
                    <a:pt x="32034" y="62484"/>
                    <a:pt x="33553" y="61382"/>
                    <a:pt x="34093" y="59739"/>
                  </a:cubicBezTo>
                  <a:cubicBezTo>
                    <a:pt x="34632" y="58097"/>
                    <a:pt x="34093" y="56284"/>
                    <a:pt x="32720" y="55230"/>
                  </a:cubicBezTo>
                  <a:cubicBezTo>
                    <a:pt x="12108" y="39201"/>
                    <a:pt x="15686" y="20329"/>
                    <a:pt x="19044" y="11384"/>
                  </a:cubicBezTo>
                  <a:lnTo>
                    <a:pt x="19044" y="11384"/>
                  </a:lnTo>
                  <a:cubicBezTo>
                    <a:pt x="21863" y="14349"/>
                    <a:pt x="24975" y="17315"/>
                    <a:pt x="28333" y="20207"/>
                  </a:cubicBezTo>
                  <a:cubicBezTo>
                    <a:pt x="29112" y="20874"/>
                    <a:pt x="30067" y="21203"/>
                    <a:pt x="31016" y="21203"/>
                  </a:cubicBezTo>
                  <a:cubicBezTo>
                    <a:pt x="32158" y="21203"/>
                    <a:pt x="33290" y="20727"/>
                    <a:pt x="34093" y="19790"/>
                  </a:cubicBezTo>
                  <a:cubicBezTo>
                    <a:pt x="35563" y="18099"/>
                    <a:pt x="35367" y="15526"/>
                    <a:pt x="33676" y="14055"/>
                  </a:cubicBezTo>
                  <a:cubicBezTo>
                    <a:pt x="28872" y="9889"/>
                    <a:pt x="24657" y="5649"/>
                    <a:pt x="21127" y="1458"/>
                  </a:cubicBezTo>
                  <a:cubicBezTo>
                    <a:pt x="20336" y="531"/>
                    <a:pt x="19212" y="0"/>
                    <a:pt x="1800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57"/>
            <p:cNvSpPr/>
            <p:nvPr/>
          </p:nvSpPr>
          <p:spPr>
            <a:xfrm>
              <a:off x="2513475" y="717250"/>
              <a:ext cx="3903650" cy="3653675"/>
            </a:xfrm>
            <a:custGeom>
              <a:avLst/>
              <a:gdLst/>
              <a:ahLst/>
              <a:cxnLst/>
              <a:rect l="l" t="t" r="r" b="b"/>
              <a:pathLst>
                <a:path w="156146" h="146147" extrusionOk="0">
                  <a:moveTo>
                    <a:pt x="90144" y="1"/>
                  </a:moveTo>
                  <a:cubicBezTo>
                    <a:pt x="65292" y="1"/>
                    <a:pt x="45072" y="20221"/>
                    <a:pt x="45072" y="45048"/>
                  </a:cubicBezTo>
                  <a:cubicBezTo>
                    <a:pt x="45072" y="46788"/>
                    <a:pt x="45170" y="48504"/>
                    <a:pt x="45366" y="50219"/>
                  </a:cubicBezTo>
                  <a:cubicBezTo>
                    <a:pt x="45047" y="50225"/>
                    <a:pt x="44729" y="50228"/>
                    <a:pt x="44410" y="50228"/>
                  </a:cubicBezTo>
                  <a:cubicBezTo>
                    <a:pt x="30410" y="50228"/>
                    <a:pt x="16345" y="44515"/>
                    <a:pt x="6544" y="39386"/>
                  </a:cubicBezTo>
                  <a:cubicBezTo>
                    <a:pt x="5936" y="39068"/>
                    <a:pt x="5288" y="38917"/>
                    <a:pt x="4650" y="38917"/>
                  </a:cubicBezTo>
                  <a:cubicBezTo>
                    <a:pt x="3179" y="38917"/>
                    <a:pt x="1765" y="39717"/>
                    <a:pt x="1030" y="41102"/>
                  </a:cubicBezTo>
                  <a:cubicBezTo>
                    <a:pt x="0" y="43087"/>
                    <a:pt x="760" y="45563"/>
                    <a:pt x="2745" y="46617"/>
                  </a:cubicBezTo>
                  <a:cubicBezTo>
                    <a:pt x="13409" y="52187"/>
                    <a:pt x="28768" y="58370"/>
                    <a:pt x="44434" y="58370"/>
                  </a:cubicBezTo>
                  <a:cubicBezTo>
                    <a:pt x="46483" y="58370"/>
                    <a:pt x="48537" y="58264"/>
                    <a:pt x="50587" y="58038"/>
                  </a:cubicBezTo>
                  <a:cubicBezTo>
                    <a:pt x="51738" y="57915"/>
                    <a:pt x="52768" y="57302"/>
                    <a:pt x="53454" y="56371"/>
                  </a:cubicBezTo>
                  <a:cubicBezTo>
                    <a:pt x="54116" y="55415"/>
                    <a:pt x="54361" y="54239"/>
                    <a:pt x="54116" y="53111"/>
                  </a:cubicBezTo>
                  <a:cubicBezTo>
                    <a:pt x="53528" y="50464"/>
                    <a:pt x="53233" y="47768"/>
                    <a:pt x="53233" y="45048"/>
                  </a:cubicBezTo>
                  <a:cubicBezTo>
                    <a:pt x="53233" y="24706"/>
                    <a:pt x="69777" y="8138"/>
                    <a:pt x="90144" y="8138"/>
                  </a:cubicBezTo>
                  <a:cubicBezTo>
                    <a:pt x="100364" y="8138"/>
                    <a:pt x="109873" y="12231"/>
                    <a:pt x="116907" y="19657"/>
                  </a:cubicBezTo>
                  <a:cubicBezTo>
                    <a:pt x="117687" y="20481"/>
                    <a:pt x="118769" y="20920"/>
                    <a:pt x="119862" y="20920"/>
                  </a:cubicBezTo>
                  <a:cubicBezTo>
                    <a:pt x="119972" y="20920"/>
                    <a:pt x="120082" y="20916"/>
                    <a:pt x="120191" y="20907"/>
                  </a:cubicBezTo>
                  <a:cubicBezTo>
                    <a:pt x="122887" y="20735"/>
                    <a:pt x="129995" y="19338"/>
                    <a:pt x="137666" y="16152"/>
                  </a:cubicBezTo>
                  <a:lnTo>
                    <a:pt x="137666" y="16152"/>
                  </a:lnTo>
                  <a:cubicBezTo>
                    <a:pt x="135338" y="19142"/>
                    <a:pt x="131931" y="22573"/>
                    <a:pt x="126858" y="26152"/>
                  </a:cubicBezTo>
                  <a:cubicBezTo>
                    <a:pt x="125363" y="27206"/>
                    <a:pt x="124750" y="29142"/>
                    <a:pt x="125387" y="30857"/>
                  </a:cubicBezTo>
                  <a:cubicBezTo>
                    <a:pt x="125963" y="32494"/>
                    <a:pt x="127493" y="33566"/>
                    <a:pt x="129202" y="33566"/>
                  </a:cubicBezTo>
                  <a:cubicBezTo>
                    <a:pt x="129310" y="33566"/>
                    <a:pt x="129420" y="33562"/>
                    <a:pt x="129529" y="33553"/>
                  </a:cubicBezTo>
                  <a:cubicBezTo>
                    <a:pt x="129799" y="33529"/>
                    <a:pt x="134284" y="33161"/>
                    <a:pt x="140730" y="31495"/>
                  </a:cubicBezTo>
                  <a:lnTo>
                    <a:pt x="140730" y="31495"/>
                  </a:lnTo>
                  <a:cubicBezTo>
                    <a:pt x="137176" y="35367"/>
                    <a:pt x="133010" y="38970"/>
                    <a:pt x="128892" y="41641"/>
                  </a:cubicBezTo>
                  <a:cubicBezTo>
                    <a:pt x="127740" y="42401"/>
                    <a:pt x="127054" y="43675"/>
                    <a:pt x="127054" y="45048"/>
                  </a:cubicBezTo>
                  <a:cubicBezTo>
                    <a:pt x="127054" y="82644"/>
                    <a:pt x="110976" y="116859"/>
                    <a:pt x="82963" y="138868"/>
                  </a:cubicBezTo>
                  <a:cubicBezTo>
                    <a:pt x="81173" y="140240"/>
                    <a:pt x="80879" y="142813"/>
                    <a:pt x="82276" y="144578"/>
                  </a:cubicBezTo>
                  <a:cubicBezTo>
                    <a:pt x="83061" y="145607"/>
                    <a:pt x="84262" y="146147"/>
                    <a:pt x="85463" y="146147"/>
                  </a:cubicBezTo>
                  <a:cubicBezTo>
                    <a:pt x="86345" y="146147"/>
                    <a:pt x="87252" y="145853"/>
                    <a:pt x="87987" y="145264"/>
                  </a:cubicBezTo>
                  <a:cubicBezTo>
                    <a:pt x="102300" y="134039"/>
                    <a:pt x="114113" y="119408"/>
                    <a:pt x="122152" y="102962"/>
                  </a:cubicBezTo>
                  <a:cubicBezTo>
                    <a:pt x="130510" y="85880"/>
                    <a:pt x="134872" y="67155"/>
                    <a:pt x="135191" y="47229"/>
                  </a:cubicBezTo>
                  <a:cubicBezTo>
                    <a:pt x="143328" y="41494"/>
                    <a:pt x="151097" y="33088"/>
                    <a:pt x="155313" y="25343"/>
                  </a:cubicBezTo>
                  <a:cubicBezTo>
                    <a:pt x="156146" y="23799"/>
                    <a:pt x="155925" y="21912"/>
                    <a:pt x="154749" y="20613"/>
                  </a:cubicBezTo>
                  <a:cubicBezTo>
                    <a:pt x="153965" y="19763"/>
                    <a:pt x="152864" y="19306"/>
                    <a:pt x="151746" y="19306"/>
                  </a:cubicBezTo>
                  <a:cubicBezTo>
                    <a:pt x="151187" y="19306"/>
                    <a:pt x="150623" y="19420"/>
                    <a:pt x="150092" y="19657"/>
                  </a:cubicBezTo>
                  <a:cubicBezTo>
                    <a:pt x="147739" y="20686"/>
                    <a:pt x="145435" y="21544"/>
                    <a:pt x="143254" y="22255"/>
                  </a:cubicBezTo>
                  <a:cubicBezTo>
                    <a:pt x="149970" y="14191"/>
                    <a:pt x="150509" y="7893"/>
                    <a:pt x="150558" y="6961"/>
                  </a:cubicBezTo>
                  <a:cubicBezTo>
                    <a:pt x="150631" y="5417"/>
                    <a:pt x="149823" y="3947"/>
                    <a:pt x="148450" y="3187"/>
                  </a:cubicBezTo>
                  <a:cubicBezTo>
                    <a:pt x="147842" y="2855"/>
                    <a:pt x="147163" y="2688"/>
                    <a:pt x="146485" y="2688"/>
                  </a:cubicBezTo>
                  <a:cubicBezTo>
                    <a:pt x="145660" y="2688"/>
                    <a:pt x="144836" y="2935"/>
                    <a:pt x="144137" y="3432"/>
                  </a:cubicBezTo>
                  <a:cubicBezTo>
                    <a:pt x="136073" y="9094"/>
                    <a:pt x="125804" y="11814"/>
                    <a:pt x="121343" y="12549"/>
                  </a:cubicBezTo>
                  <a:cubicBezTo>
                    <a:pt x="112912" y="4437"/>
                    <a:pt x="101908" y="1"/>
                    <a:pt x="9014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57"/>
            <p:cNvSpPr/>
            <p:nvPr/>
          </p:nvSpPr>
          <p:spPr>
            <a:xfrm>
              <a:off x="4195400" y="4396600"/>
              <a:ext cx="232850" cy="204100"/>
            </a:xfrm>
            <a:custGeom>
              <a:avLst/>
              <a:gdLst/>
              <a:ahLst/>
              <a:cxnLst/>
              <a:rect l="l" t="t" r="r" b="b"/>
              <a:pathLst>
                <a:path w="9314" h="8164" extrusionOk="0">
                  <a:moveTo>
                    <a:pt x="4660" y="0"/>
                  </a:moveTo>
                  <a:cubicBezTo>
                    <a:pt x="4010" y="0"/>
                    <a:pt x="3353" y="158"/>
                    <a:pt x="2745" y="492"/>
                  </a:cubicBezTo>
                  <a:cubicBezTo>
                    <a:pt x="760" y="1546"/>
                    <a:pt x="0" y="4021"/>
                    <a:pt x="1078" y="6007"/>
                  </a:cubicBezTo>
                  <a:cubicBezTo>
                    <a:pt x="1814" y="7379"/>
                    <a:pt x="3211" y="8163"/>
                    <a:pt x="4681" y="8163"/>
                  </a:cubicBezTo>
                  <a:cubicBezTo>
                    <a:pt x="5318" y="8163"/>
                    <a:pt x="5980" y="7992"/>
                    <a:pt x="6593" y="7673"/>
                  </a:cubicBezTo>
                  <a:cubicBezTo>
                    <a:pt x="8578" y="6595"/>
                    <a:pt x="9313" y="4120"/>
                    <a:pt x="8259" y="2134"/>
                  </a:cubicBezTo>
                  <a:cubicBezTo>
                    <a:pt x="7515" y="781"/>
                    <a:pt x="6106" y="0"/>
                    <a:pt x="466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57"/>
            <p:cNvSpPr/>
            <p:nvPr/>
          </p:nvSpPr>
          <p:spPr>
            <a:xfrm>
              <a:off x="2163600" y="1479450"/>
              <a:ext cx="231650" cy="204100"/>
            </a:xfrm>
            <a:custGeom>
              <a:avLst/>
              <a:gdLst/>
              <a:ahLst/>
              <a:cxnLst/>
              <a:rect l="l" t="t" r="r" b="b"/>
              <a:pathLst>
                <a:path w="9266" h="8164" extrusionOk="0">
                  <a:moveTo>
                    <a:pt x="4634" y="0"/>
                  </a:moveTo>
                  <a:cubicBezTo>
                    <a:pt x="3343" y="0"/>
                    <a:pt x="2076" y="618"/>
                    <a:pt x="1275" y="1766"/>
                  </a:cubicBezTo>
                  <a:cubicBezTo>
                    <a:pt x="1" y="3605"/>
                    <a:pt x="467" y="6153"/>
                    <a:pt x="2329" y="7428"/>
                  </a:cubicBezTo>
                  <a:cubicBezTo>
                    <a:pt x="3016" y="7918"/>
                    <a:pt x="3824" y="8163"/>
                    <a:pt x="4633" y="8163"/>
                  </a:cubicBezTo>
                  <a:cubicBezTo>
                    <a:pt x="5932" y="8163"/>
                    <a:pt x="7207" y="7550"/>
                    <a:pt x="7991" y="6399"/>
                  </a:cubicBezTo>
                  <a:cubicBezTo>
                    <a:pt x="9265" y="4536"/>
                    <a:pt x="8800" y="2011"/>
                    <a:pt x="6961" y="737"/>
                  </a:cubicBezTo>
                  <a:cubicBezTo>
                    <a:pt x="6247" y="239"/>
                    <a:pt x="5436" y="0"/>
                    <a:pt x="463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55" name="Shape 155"/>
        <p:cNvGrpSpPr/>
        <p:nvPr/>
      </p:nvGrpSpPr>
      <p:grpSpPr>
        <a:xfrm>
          <a:off x="0" y="0"/>
          <a:ext cx="0" cy="0"/>
          <a:chOff x="0" y="0"/>
          <a:chExt cx="0" cy="0"/>
        </a:xfrm>
      </p:grpSpPr>
      <p:sp>
        <p:nvSpPr>
          <p:cNvPr id="156" name="Google Shape;156;p31"/>
          <p:cNvSpPr txBox="1"/>
          <p:nvPr>
            <p:ph type="ctrTitle"/>
          </p:nvPr>
        </p:nvSpPr>
        <p:spPr>
          <a:xfrm>
            <a:off x="3210338" y="1620485"/>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FFFFFF"/>
                </a:solidFill>
              </a:rPr>
              <a:t>ABOUT US</a:t>
            </a:r>
            <a:endParaRPr>
              <a:solidFill>
                <a:srgbClr val="FFFFFF"/>
              </a:solidFill>
            </a:endParaRPr>
          </a:p>
        </p:txBody>
      </p:sp>
      <p:sp>
        <p:nvSpPr>
          <p:cNvPr id="157" name="Google Shape;157;p31"/>
          <p:cNvSpPr txBox="1"/>
          <p:nvPr>
            <p:ph type="subTitle" idx="1"/>
          </p:nvPr>
        </p:nvSpPr>
        <p:spPr>
          <a:xfrm>
            <a:off x="3147484" y="1854320"/>
            <a:ext cx="1518600" cy="328500"/>
          </a:xfrm>
          <a:prstGeom prst="rect">
            <a:avLst/>
          </a:prstGeom>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Zilla Slab Light" charset="0"/>
                <a:cs typeface="+mn-ea"/>
                <a:sym typeface="+mn-lt"/>
              </a:rPr>
              <a:t>项目介绍</a:t>
            </a:r>
            <a:endParaRPr lang="zh-CN" altLang="en-US" sz="2000" noProof="0" dirty="0">
              <a:ln>
                <a:noFill/>
              </a:ln>
              <a:solidFill>
                <a:prstClr val="white"/>
              </a:solidFill>
              <a:effectLst/>
              <a:uLnTx/>
              <a:uFillTx/>
              <a:latin typeface="Zilla Slab Light" charset="0"/>
              <a:cs typeface="+mn-ea"/>
              <a:sym typeface="+mn-lt"/>
            </a:endParaRPr>
          </a:p>
        </p:txBody>
      </p:sp>
      <p:sp>
        <p:nvSpPr>
          <p:cNvPr id="158" name="Google Shape;158;p31"/>
          <p:cNvSpPr txBox="1"/>
          <p:nvPr>
            <p:ph type="title" idx="2"/>
          </p:nvPr>
        </p:nvSpPr>
        <p:spPr>
          <a:xfrm>
            <a:off x="2254199" y="1560090"/>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FFFFFF"/>
                </a:solidFill>
              </a:rPr>
              <a:t>01</a:t>
            </a:r>
            <a:endParaRPr>
              <a:solidFill>
                <a:srgbClr val="FFFFFF"/>
              </a:solidFill>
            </a:endParaRPr>
          </a:p>
        </p:txBody>
      </p:sp>
      <p:sp>
        <p:nvSpPr>
          <p:cNvPr id="159" name="Google Shape;159;p31"/>
          <p:cNvSpPr txBox="1"/>
          <p:nvPr>
            <p:ph type="ctrTitle" idx="3"/>
          </p:nvPr>
        </p:nvSpPr>
        <p:spPr>
          <a:xfrm>
            <a:off x="5335138" y="1620485"/>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FFFFFF"/>
                </a:solidFill>
              </a:rPr>
              <a:t>Content</a:t>
            </a:r>
            <a:endParaRPr lang="en-US">
              <a:solidFill>
                <a:srgbClr val="FFFFFF"/>
              </a:solidFill>
            </a:endParaRPr>
          </a:p>
        </p:txBody>
      </p:sp>
      <p:sp>
        <p:nvSpPr>
          <p:cNvPr id="160" name="Google Shape;160;p31"/>
          <p:cNvSpPr txBox="1"/>
          <p:nvPr>
            <p:ph type="subTitle" idx="4"/>
          </p:nvPr>
        </p:nvSpPr>
        <p:spPr>
          <a:xfrm>
            <a:off x="5139690" y="1853565"/>
            <a:ext cx="1713865" cy="524510"/>
          </a:xfrm>
          <a:prstGeom prst="rect">
            <a:avLst/>
          </a:prstGeom>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Zilla Slab Light" charset="0"/>
                <a:cs typeface="+mn-ea"/>
                <a:sym typeface="+mn-lt"/>
              </a:rPr>
              <a:t>项目内容概述</a:t>
            </a:r>
            <a:endParaRPr lang="zh-CN" altLang="en-US" sz="2000" noProof="0" dirty="0">
              <a:ln>
                <a:noFill/>
              </a:ln>
              <a:solidFill>
                <a:prstClr val="white"/>
              </a:solidFill>
              <a:effectLst/>
              <a:uLnTx/>
              <a:uFillTx/>
              <a:latin typeface="Zilla Slab Light" charset="0"/>
              <a:cs typeface="+mn-ea"/>
              <a:sym typeface="+mn-lt"/>
            </a:endParaRPr>
          </a:p>
        </p:txBody>
      </p:sp>
      <p:sp>
        <p:nvSpPr>
          <p:cNvPr id="161" name="Google Shape;161;p31"/>
          <p:cNvSpPr txBox="1"/>
          <p:nvPr>
            <p:ph type="title" idx="5"/>
          </p:nvPr>
        </p:nvSpPr>
        <p:spPr>
          <a:xfrm>
            <a:off x="4413250" y="1608985"/>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FFFFFF"/>
                </a:solidFill>
              </a:rPr>
              <a:t>02</a:t>
            </a:r>
            <a:endParaRPr>
              <a:solidFill>
                <a:srgbClr val="FFFFFF"/>
              </a:solidFill>
            </a:endParaRPr>
          </a:p>
        </p:txBody>
      </p:sp>
      <p:sp>
        <p:nvSpPr>
          <p:cNvPr id="162" name="Google Shape;162;p31"/>
          <p:cNvSpPr txBox="1"/>
          <p:nvPr>
            <p:ph type="ctrTitle" idx="6"/>
          </p:nvPr>
        </p:nvSpPr>
        <p:spPr>
          <a:xfrm>
            <a:off x="3196368" y="2964560"/>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FFFFFF"/>
                </a:solidFill>
              </a:rPr>
              <a:t>Project personnel</a:t>
            </a:r>
            <a:endParaRPr lang="en-US">
              <a:solidFill>
                <a:srgbClr val="FFFFFF"/>
              </a:solidFill>
            </a:endParaRPr>
          </a:p>
        </p:txBody>
      </p:sp>
      <p:sp>
        <p:nvSpPr>
          <p:cNvPr id="163" name="Google Shape;163;p31"/>
          <p:cNvSpPr txBox="1"/>
          <p:nvPr>
            <p:ph type="subTitle" idx="7"/>
          </p:nvPr>
        </p:nvSpPr>
        <p:spPr>
          <a:xfrm>
            <a:off x="3196379" y="3228240"/>
            <a:ext cx="1518600" cy="328500"/>
          </a:xfrm>
          <a:prstGeom prst="rect">
            <a:avLst/>
          </a:prstGeom>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Zilla Slab Light" charset="0"/>
                <a:cs typeface="+mn-ea"/>
                <a:sym typeface="+mn-lt"/>
              </a:rPr>
              <a:t>项目人员</a:t>
            </a:r>
            <a:endParaRPr lang="zh-CN" altLang="en-US" sz="2000" noProof="0" dirty="0">
              <a:ln>
                <a:noFill/>
              </a:ln>
              <a:solidFill>
                <a:prstClr val="white"/>
              </a:solidFill>
              <a:effectLst/>
              <a:uLnTx/>
              <a:uFillTx/>
              <a:latin typeface="Zilla Slab Light" charset="0"/>
              <a:cs typeface="+mn-ea"/>
              <a:sym typeface="+mn-lt"/>
            </a:endParaRPr>
          </a:p>
        </p:txBody>
      </p:sp>
      <p:sp>
        <p:nvSpPr>
          <p:cNvPr id="164" name="Google Shape;164;p31"/>
          <p:cNvSpPr txBox="1"/>
          <p:nvPr>
            <p:ph type="title" idx="8"/>
          </p:nvPr>
        </p:nvSpPr>
        <p:spPr>
          <a:xfrm>
            <a:off x="2254199" y="2930835"/>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FFFFFF"/>
                </a:solidFill>
              </a:rPr>
              <a:t>03</a:t>
            </a:r>
            <a:endParaRPr>
              <a:solidFill>
                <a:srgbClr val="FFFFFF"/>
              </a:solidFill>
            </a:endParaRPr>
          </a:p>
        </p:txBody>
      </p:sp>
      <p:sp>
        <p:nvSpPr>
          <p:cNvPr id="165" name="Google Shape;165;p31"/>
          <p:cNvSpPr txBox="1"/>
          <p:nvPr>
            <p:ph type="ctrTitle" idx="9"/>
          </p:nvPr>
        </p:nvSpPr>
        <p:spPr>
          <a:xfrm>
            <a:off x="5335138" y="2915665"/>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FFFFFF"/>
                </a:solidFill>
              </a:rPr>
              <a:t>Summary</a:t>
            </a:r>
            <a:endParaRPr lang="en-US">
              <a:solidFill>
                <a:srgbClr val="FFFFFF"/>
              </a:solidFill>
            </a:endParaRPr>
          </a:p>
        </p:txBody>
      </p:sp>
      <p:sp>
        <p:nvSpPr>
          <p:cNvPr id="166" name="Google Shape;166;p31"/>
          <p:cNvSpPr txBox="1"/>
          <p:nvPr>
            <p:ph type="subTitle" idx="13"/>
          </p:nvPr>
        </p:nvSpPr>
        <p:spPr>
          <a:xfrm>
            <a:off x="5335147" y="3175535"/>
            <a:ext cx="1518600" cy="328500"/>
          </a:xfrm>
          <a:prstGeom prst="rect">
            <a:avLst/>
          </a:prstGeom>
        </p:spPr>
        <p:txBody>
          <a:bodyPr spcFirstLastPara="1" wrap="square" lIns="91425" tIns="91425" rIns="91425" bIns="91425"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000" noProof="0" dirty="0">
                <a:ln>
                  <a:noFill/>
                </a:ln>
                <a:solidFill>
                  <a:prstClr val="white"/>
                </a:solidFill>
                <a:effectLst/>
                <a:uLnTx/>
                <a:uFillTx/>
                <a:latin typeface="Zilla Slab Light" charset="0"/>
                <a:cs typeface="+mn-ea"/>
                <a:sym typeface="+mn-lt"/>
              </a:rPr>
              <a:t>项目总结</a:t>
            </a:r>
            <a:endParaRPr lang="zh-CN" altLang="en-US" sz="2000" noProof="0" dirty="0">
              <a:ln>
                <a:noFill/>
              </a:ln>
              <a:solidFill>
                <a:prstClr val="white"/>
              </a:solidFill>
              <a:effectLst/>
              <a:uLnTx/>
              <a:uFillTx/>
              <a:latin typeface="Zilla Slab Light" charset="0"/>
              <a:cs typeface="+mn-ea"/>
              <a:sym typeface="+mn-lt"/>
            </a:endParaRPr>
          </a:p>
        </p:txBody>
      </p:sp>
      <p:sp>
        <p:nvSpPr>
          <p:cNvPr id="167" name="Google Shape;167;p31"/>
          <p:cNvSpPr txBox="1"/>
          <p:nvPr>
            <p:ph type="title" idx="14"/>
          </p:nvPr>
        </p:nvSpPr>
        <p:spPr>
          <a:xfrm>
            <a:off x="4413250" y="2867335"/>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FFFFFF"/>
                </a:solidFill>
              </a:rPr>
              <a:t>04</a:t>
            </a:r>
            <a:endParaRPr>
              <a:solidFill>
                <a:srgbClr val="FFFFFF"/>
              </a:solidFill>
            </a:endParaRPr>
          </a:p>
        </p:txBody>
      </p:sp>
      <p:sp>
        <p:nvSpPr>
          <p:cNvPr id="149" name="Google Shape;149;p30"/>
          <p:cNvSpPr txBox="1"/>
          <p:nvPr/>
        </p:nvSpPr>
        <p:spPr>
          <a:xfrm flipH="1">
            <a:off x="583320" y="414650"/>
            <a:ext cx="5056800" cy="10089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9000"/>
              <a:buFont typeface="Englebert" panose="02010600030101010101" charset="-122"/>
              <a:buNone/>
              <a:defRPr sz="90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R="0" lvl="1" algn="ctr" rtl="0">
              <a:lnSpc>
                <a:spcPct val="100000"/>
              </a:lnSpc>
              <a:spcBef>
                <a:spcPts val="0"/>
              </a:spcBef>
              <a:spcAft>
                <a:spcPts val="0"/>
              </a:spcAft>
              <a:buClr>
                <a:srgbClr val="FFFFFF"/>
              </a:buClr>
              <a:buSzPts val="7200"/>
              <a:buFont typeface="Oswald Regular"/>
              <a:buNone/>
              <a:defRPr sz="7200" b="0" i="0" u="none" strike="noStrike" cap="none">
                <a:solidFill>
                  <a:srgbClr val="FFFFFF"/>
                </a:solidFill>
                <a:latin typeface="Oswald Regular"/>
                <a:ea typeface="Oswald Regular"/>
                <a:cs typeface="Oswald Regular"/>
                <a:sym typeface="Oswald Regular"/>
              </a:defRPr>
            </a:lvl2pPr>
            <a:lvl3pPr marR="0" lvl="2" algn="ctr" rtl="0">
              <a:lnSpc>
                <a:spcPct val="100000"/>
              </a:lnSpc>
              <a:spcBef>
                <a:spcPts val="0"/>
              </a:spcBef>
              <a:spcAft>
                <a:spcPts val="0"/>
              </a:spcAft>
              <a:buClr>
                <a:srgbClr val="FFFFFF"/>
              </a:buClr>
              <a:buSzPts val="7200"/>
              <a:buFont typeface="Oswald Regular"/>
              <a:buNone/>
              <a:defRPr sz="7200" b="0" i="0" u="none" strike="noStrike" cap="none">
                <a:solidFill>
                  <a:srgbClr val="FFFFFF"/>
                </a:solidFill>
                <a:latin typeface="Oswald Regular"/>
                <a:ea typeface="Oswald Regular"/>
                <a:cs typeface="Oswald Regular"/>
                <a:sym typeface="Oswald Regular"/>
              </a:defRPr>
            </a:lvl3pPr>
            <a:lvl4pPr marR="0" lvl="3" algn="ctr" rtl="0">
              <a:lnSpc>
                <a:spcPct val="100000"/>
              </a:lnSpc>
              <a:spcBef>
                <a:spcPts val="0"/>
              </a:spcBef>
              <a:spcAft>
                <a:spcPts val="0"/>
              </a:spcAft>
              <a:buClr>
                <a:srgbClr val="FFFFFF"/>
              </a:buClr>
              <a:buSzPts val="7200"/>
              <a:buFont typeface="Oswald Regular"/>
              <a:buNone/>
              <a:defRPr sz="7200" b="0" i="0" u="none" strike="noStrike" cap="none">
                <a:solidFill>
                  <a:srgbClr val="FFFFFF"/>
                </a:solidFill>
                <a:latin typeface="Oswald Regular"/>
                <a:ea typeface="Oswald Regular"/>
                <a:cs typeface="Oswald Regular"/>
                <a:sym typeface="Oswald Regular"/>
              </a:defRPr>
            </a:lvl4pPr>
            <a:lvl5pPr marR="0" lvl="4" algn="ctr" rtl="0">
              <a:lnSpc>
                <a:spcPct val="100000"/>
              </a:lnSpc>
              <a:spcBef>
                <a:spcPts val="0"/>
              </a:spcBef>
              <a:spcAft>
                <a:spcPts val="0"/>
              </a:spcAft>
              <a:buClr>
                <a:srgbClr val="FFFFFF"/>
              </a:buClr>
              <a:buSzPts val="7200"/>
              <a:buFont typeface="Oswald Regular"/>
              <a:buNone/>
              <a:defRPr sz="7200" b="0" i="0" u="none" strike="noStrike" cap="none">
                <a:solidFill>
                  <a:srgbClr val="FFFFFF"/>
                </a:solidFill>
                <a:latin typeface="Oswald Regular"/>
                <a:ea typeface="Oswald Regular"/>
                <a:cs typeface="Oswald Regular"/>
                <a:sym typeface="Oswald Regular"/>
              </a:defRPr>
            </a:lvl5pPr>
            <a:lvl6pPr marR="0" lvl="5" algn="ctr" rtl="0">
              <a:lnSpc>
                <a:spcPct val="100000"/>
              </a:lnSpc>
              <a:spcBef>
                <a:spcPts val="0"/>
              </a:spcBef>
              <a:spcAft>
                <a:spcPts val="0"/>
              </a:spcAft>
              <a:buClr>
                <a:srgbClr val="FFFFFF"/>
              </a:buClr>
              <a:buSzPts val="7200"/>
              <a:buFont typeface="Oswald Regular"/>
              <a:buNone/>
              <a:defRPr sz="7200" b="0" i="0" u="none" strike="noStrike" cap="none">
                <a:solidFill>
                  <a:srgbClr val="FFFFFF"/>
                </a:solidFill>
                <a:latin typeface="Oswald Regular"/>
                <a:ea typeface="Oswald Regular"/>
                <a:cs typeface="Oswald Regular"/>
                <a:sym typeface="Oswald Regular"/>
              </a:defRPr>
            </a:lvl6pPr>
            <a:lvl7pPr marR="0" lvl="6" algn="ctr" rtl="0">
              <a:lnSpc>
                <a:spcPct val="100000"/>
              </a:lnSpc>
              <a:spcBef>
                <a:spcPts val="0"/>
              </a:spcBef>
              <a:spcAft>
                <a:spcPts val="0"/>
              </a:spcAft>
              <a:buClr>
                <a:srgbClr val="FFFFFF"/>
              </a:buClr>
              <a:buSzPts val="7200"/>
              <a:buFont typeface="Oswald Regular"/>
              <a:buNone/>
              <a:defRPr sz="7200" b="0" i="0" u="none" strike="noStrike" cap="none">
                <a:solidFill>
                  <a:srgbClr val="FFFFFF"/>
                </a:solidFill>
                <a:latin typeface="Oswald Regular"/>
                <a:ea typeface="Oswald Regular"/>
                <a:cs typeface="Oswald Regular"/>
                <a:sym typeface="Oswald Regular"/>
              </a:defRPr>
            </a:lvl7pPr>
            <a:lvl8pPr marR="0" lvl="7" algn="ctr" rtl="0">
              <a:lnSpc>
                <a:spcPct val="100000"/>
              </a:lnSpc>
              <a:spcBef>
                <a:spcPts val="0"/>
              </a:spcBef>
              <a:spcAft>
                <a:spcPts val="0"/>
              </a:spcAft>
              <a:buClr>
                <a:srgbClr val="FFFFFF"/>
              </a:buClr>
              <a:buSzPts val="7200"/>
              <a:buFont typeface="Oswald Regular"/>
              <a:buNone/>
              <a:defRPr sz="7200" b="0" i="0" u="none" strike="noStrike" cap="none">
                <a:solidFill>
                  <a:srgbClr val="FFFFFF"/>
                </a:solidFill>
                <a:latin typeface="Oswald Regular"/>
                <a:ea typeface="Oswald Regular"/>
                <a:cs typeface="Oswald Regular"/>
                <a:sym typeface="Oswald Regular"/>
              </a:defRPr>
            </a:lvl8pPr>
            <a:lvl9pPr marR="0" lvl="8" algn="ctr" rtl="0">
              <a:lnSpc>
                <a:spcPct val="100000"/>
              </a:lnSpc>
              <a:spcBef>
                <a:spcPts val="0"/>
              </a:spcBef>
              <a:spcAft>
                <a:spcPts val="0"/>
              </a:spcAft>
              <a:buClr>
                <a:srgbClr val="FFFFFF"/>
              </a:buClr>
              <a:buSzPts val="7200"/>
              <a:buFont typeface="Oswald Regular"/>
              <a:buNone/>
              <a:defRPr sz="7200" b="0" i="0" u="none" strike="noStrike" cap="none">
                <a:solidFill>
                  <a:srgbClr val="FFFFFF"/>
                </a:solidFill>
                <a:latin typeface="Oswald Regular"/>
                <a:ea typeface="Oswald Regular"/>
                <a:cs typeface="Oswald Regular"/>
                <a:sym typeface="Oswald Regular"/>
              </a:defRPr>
            </a:lvl9pPr>
          </a:lstStyle>
          <a:p>
            <a:pPr marL="0" lvl="0" indent="0" algn="r" rtl="0">
              <a:spcBef>
                <a:spcPts val="0"/>
              </a:spcBef>
              <a:spcAft>
                <a:spcPts val="0"/>
              </a:spcAft>
              <a:buNone/>
            </a:pPr>
            <a:r>
              <a:rPr lang="zh-CN" altLang="en-US" sz="3400" kern="1200" noProof="0" dirty="0">
                <a:ln w="22225">
                  <a:noFill/>
                </a:ln>
                <a:solidFill>
                  <a:prstClr val="white"/>
                </a:solidFill>
                <a:effectLst/>
                <a:uLnTx/>
                <a:uFillTx/>
                <a:latin typeface="方正正黑简体" charset="0"/>
                <a:ea typeface="方正正黑简体" panose="02000000000000000000" pitchFamily="2" charset="-122"/>
                <a:cs typeface="+mn-ea"/>
                <a:sym typeface="+mn-lt"/>
              </a:rPr>
              <a:t>后台管理系统项目</a:t>
            </a:r>
            <a:endParaRPr lang="zh-CN" altLang="en-US" sz="3400" kern="1200" noProof="0" dirty="0">
              <a:ln w="22225">
                <a:noFill/>
              </a:ln>
              <a:solidFill>
                <a:prstClr val="white"/>
              </a:solidFill>
              <a:effectLst/>
              <a:uLnTx/>
              <a:uFillTx/>
              <a:latin typeface="方正正黑简体" charset="0"/>
              <a:ea typeface="方正正黑简体" panose="02000000000000000000"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blinds(horizontal)">
                                      <p:cBhvr>
                                        <p:cTn id="7" dur="500"/>
                                        <p:tgtEl>
                                          <p:spTgt spid="15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7">
                                            <p:txEl>
                                              <p:pRg st="0" end="0"/>
                                            </p:txEl>
                                          </p:spTgt>
                                        </p:tgtEl>
                                        <p:attrNameLst>
                                          <p:attrName>style.visibility</p:attrName>
                                        </p:attrNameLst>
                                      </p:cBhvr>
                                      <p:to>
                                        <p:strVal val="visible"/>
                                      </p:to>
                                    </p:set>
                                    <p:animEffect transition="in" filter="blinds(horizontal)">
                                      <p:cBhvr>
                                        <p:cTn id="10" dur="500"/>
                                        <p:tgtEl>
                                          <p:spTgt spid="157">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8"/>
                                        </p:tgtEl>
                                        <p:attrNameLst>
                                          <p:attrName>style.visibility</p:attrName>
                                        </p:attrNameLst>
                                      </p:cBhvr>
                                      <p:to>
                                        <p:strVal val="visible"/>
                                      </p:to>
                                    </p:set>
                                    <p:animEffect transition="in" filter="blinds(horizontal)">
                                      <p:cBhvr>
                                        <p:cTn id="13" dur="500"/>
                                        <p:tgtEl>
                                          <p:spTgt spid="15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blinds(horizontal)">
                                      <p:cBhvr>
                                        <p:cTn id="16" dur="500"/>
                                        <p:tgtEl>
                                          <p:spTgt spid="15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60">
                                            <p:txEl>
                                              <p:pRg st="0" end="0"/>
                                            </p:txEl>
                                          </p:spTgt>
                                        </p:tgtEl>
                                        <p:attrNameLst>
                                          <p:attrName>style.visibility</p:attrName>
                                        </p:attrNameLst>
                                      </p:cBhvr>
                                      <p:to>
                                        <p:strVal val="visible"/>
                                      </p:to>
                                    </p:set>
                                    <p:animEffect transition="in" filter="blinds(horizontal)">
                                      <p:cBhvr>
                                        <p:cTn id="19" dur="500"/>
                                        <p:tgtEl>
                                          <p:spTgt spid="160">
                                            <p:txEl>
                                              <p:pRg st="0" end="0"/>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blinds(horizontal)">
                                      <p:cBhvr>
                                        <p:cTn id="22" dur="500"/>
                                        <p:tgtEl>
                                          <p:spTgt spid="16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blinds(horizontal)">
                                      <p:cBhvr>
                                        <p:cTn id="25" dur="500"/>
                                        <p:tgtEl>
                                          <p:spTgt spid="16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63">
                                            <p:txEl>
                                              <p:pRg st="0" end="0"/>
                                            </p:txEl>
                                          </p:spTgt>
                                        </p:tgtEl>
                                        <p:attrNameLst>
                                          <p:attrName>style.visibility</p:attrName>
                                        </p:attrNameLst>
                                      </p:cBhvr>
                                      <p:to>
                                        <p:strVal val="visible"/>
                                      </p:to>
                                    </p:set>
                                    <p:animEffect transition="in" filter="blinds(horizontal)">
                                      <p:cBhvr>
                                        <p:cTn id="28" dur="500"/>
                                        <p:tgtEl>
                                          <p:spTgt spid="163">
                                            <p:txEl>
                                              <p:pRg st="0" end="0"/>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4"/>
                                        </p:tgtEl>
                                        <p:attrNameLst>
                                          <p:attrName>style.visibility</p:attrName>
                                        </p:attrNameLst>
                                      </p:cBhvr>
                                      <p:to>
                                        <p:strVal val="visible"/>
                                      </p:to>
                                    </p:set>
                                    <p:animEffect transition="in" filter="blinds(horizontal)">
                                      <p:cBhvr>
                                        <p:cTn id="31" dur="500"/>
                                        <p:tgtEl>
                                          <p:spTgt spid="16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5"/>
                                        </p:tgtEl>
                                        <p:attrNameLst>
                                          <p:attrName>style.visibility</p:attrName>
                                        </p:attrNameLst>
                                      </p:cBhvr>
                                      <p:to>
                                        <p:strVal val="visible"/>
                                      </p:to>
                                    </p:set>
                                    <p:animEffect transition="in" filter="blinds(horizontal)">
                                      <p:cBhvr>
                                        <p:cTn id="34" dur="500"/>
                                        <p:tgtEl>
                                          <p:spTgt spid="16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66">
                                            <p:txEl>
                                              <p:pRg st="0" end="0"/>
                                            </p:txEl>
                                          </p:spTgt>
                                        </p:tgtEl>
                                        <p:attrNameLst>
                                          <p:attrName>style.visibility</p:attrName>
                                        </p:attrNameLst>
                                      </p:cBhvr>
                                      <p:to>
                                        <p:strVal val="visible"/>
                                      </p:to>
                                    </p:set>
                                    <p:animEffect transition="in" filter="blinds(horizontal)">
                                      <p:cBhvr>
                                        <p:cTn id="37" dur="500"/>
                                        <p:tgtEl>
                                          <p:spTgt spid="166">
                                            <p:txEl>
                                              <p:pRg st="0" end="0"/>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blinds(horizontal)">
                                      <p:cBhvr>
                                        <p:cTn id="40" dur="500"/>
                                        <p:tgtEl>
                                          <p:spTgt spid="16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blinds(horizontal)">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build="p"/>
      <p:bldP spid="158" grpId="0"/>
      <p:bldP spid="159" grpId="0"/>
      <p:bldP spid="160" grpId="0" build="p"/>
      <p:bldP spid="161" grpId="0"/>
      <p:bldP spid="162" grpId="0"/>
      <p:bldP spid="163" grpId="0" build="p"/>
      <p:bldP spid="164" grpId="0"/>
      <p:bldP spid="165" grpId="0"/>
      <p:bldP spid="166" grpId="0" build="p"/>
      <p:bldP spid="167" grpId="0"/>
      <p:bldP spid="149" grpId="0"/>
      <p:bldP spid="156" grpId="1"/>
      <p:bldP spid="157" grpId="1" build="p"/>
      <p:bldP spid="158" grpId="1"/>
      <p:bldP spid="159" grpId="1"/>
      <p:bldP spid="160" grpId="1" build="p"/>
      <p:bldP spid="161" grpId="1"/>
      <p:bldP spid="162" grpId="1"/>
      <p:bldP spid="163" grpId="1" build="p"/>
      <p:bldP spid="164" grpId="1"/>
      <p:bldP spid="165" grpId="1"/>
      <p:bldP spid="166" grpId="1" build="p"/>
      <p:bldP spid="167" grpId="1"/>
      <p:bldP spid="149"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77" name="Shape 177"/>
        <p:cNvGrpSpPr/>
        <p:nvPr/>
      </p:nvGrpSpPr>
      <p:grpSpPr>
        <a:xfrm>
          <a:off x="0" y="0"/>
          <a:ext cx="0" cy="0"/>
          <a:chOff x="0" y="0"/>
          <a:chExt cx="0" cy="0"/>
        </a:xfrm>
      </p:grpSpPr>
      <p:sp>
        <p:nvSpPr>
          <p:cNvPr id="178" name="Google Shape;178;p32"/>
          <p:cNvSpPr txBox="1"/>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prstClr val="white"/>
                </a:solidFill>
                <a:cs typeface="+mn-ea"/>
                <a:sym typeface="+mn-lt"/>
              </a:rPr>
              <a:t>项目介绍</a:t>
            </a:r>
            <a:endParaRPr>
              <a:solidFill>
                <a:srgbClr val="FFFFFF"/>
              </a:solidFill>
            </a:endParaRPr>
          </a:p>
        </p:txBody>
      </p:sp>
      <p:sp>
        <p:nvSpPr>
          <p:cNvPr id="179" name="Google Shape;179;p32"/>
          <p:cNvSpPr txBox="1"/>
          <p:nvPr>
            <p:ph type="title"/>
          </p:nvPr>
        </p:nvSpPr>
        <p:spPr>
          <a:xfrm>
            <a:off x="609427" y="1543250"/>
            <a:ext cx="2051100" cy="12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01</a:t>
            </a:r>
            <a:endParaRPr>
              <a:solidFill>
                <a:srgbClr val="FFFFFF"/>
              </a:solidFill>
            </a:endParaRPr>
          </a:p>
        </p:txBody>
      </p:sp>
      <p:sp>
        <p:nvSpPr>
          <p:cNvPr id="180" name="Google Shape;180;p32"/>
          <p:cNvSpPr txBox="1"/>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Project introduction</a:t>
            </a: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84" name="Shape 184"/>
        <p:cNvGrpSpPr/>
        <p:nvPr/>
      </p:nvGrpSpPr>
      <p:grpSpPr>
        <a:xfrm>
          <a:off x="0" y="0"/>
          <a:ext cx="0" cy="0"/>
          <a:chOff x="0" y="0"/>
          <a:chExt cx="0" cy="0"/>
        </a:xfrm>
      </p:grpSpPr>
      <p:sp>
        <p:nvSpPr>
          <p:cNvPr id="185" name="Google Shape;185;p33"/>
          <p:cNvSpPr txBox="1"/>
          <p:nvPr>
            <p:ph type="subTitle" idx="1"/>
          </p:nvPr>
        </p:nvSpPr>
        <p:spPr>
          <a:xfrm>
            <a:off x="2036445" y="443230"/>
            <a:ext cx="5429885" cy="2213610"/>
          </a:xfrm>
          <a:prstGeom prst="rect">
            <a:avLst/>
          </a:prstGeom>
        </p:spPr>
        <p:txBody>
          <a:bodyPr spcFirstLastPara="1" wrap="square" lIns="91425" tIns="91425" rIns="91425" bIns="91425" anchor="ctr" anchorCtr="0">
            <a:noAutofit/>
          </a:bodyPr>
          <a:lstStyle/>
          <a:p>
            <a:pPr marL="0" indent="0" algn="l" eaLnBrk="1" fontAlgn="auto" latinLnBrk="0" hangingPunct="1">
              <a:lnSpc>
                <a:spcPts val="2600"/>
              </a:lnSpc>
            </a:pPr>
            <a:r>
              <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rPr>
              <a:t>       开发电商后台管理系统的意义在于，电商管理系统中，最关键的是商品，因为商品是整个电商平台运营的关键所在，很多情况下，我们只要在后台创建内容，再通过前台进行展示即可，只要有了商品，上架就能展示在客户面前。同样的，商品也是电商后台产品的基础，很多电商平台在拥有了</a:t>
            </a:r>
            <a:r>
              <a:rPr lang="zh-CN" altLang="en-US" dirty="0">
                <a:solidFill>
                  <a:schemeClr val="bg1"/>
                </a:solidFill>
                <a:latin typeface="微软雅黑" panose="020B0503020204020204" charset="-122"/>
                <a:ea typeface="微软雅黑" panose="020B0503020204020204" charset="-122"/>
                <a:cs typeface="+mn-ea"/>
                <a:sym typeface="微软雅黑" panose="020B0503020204020204" charset="-122"/>
              </a:rPr>
              <a:t>后台</a:t>
            </a:r>
            <a:r>
              <a:rPr lang="en-US" altLang="zh-CN" dirty="0">
                <a:solidFill>
                  <a:schemeClr val="bg1"/>
                </a:solidFill>
                <a:latin typeface="微软雅黑" panose="020B0503020204020204" charset="-122"/>
                <a:ea typeface="微软雅黑" panose="020B0503020204020204" charset="-122"/>
                <a:cs typeface="+mn-ea"/>
                <a:sym typeface="微软雅黑" panose="020B0503020204020204" charset="-122"/>
              </a:rPr>
              <a:t>管理系统后，就能为同类型产品提供标准化的属性，这样一来就能更好的去统一产品。</a:t>
            </a:r>
            <a:endParaRPr lang="en-US" altLang="zh-CN" sz="1200" dirty="0">
              <a:solidFill>
                <a:schemeClr val="bg1"/>
              </a:solidFill>
              <a:latin typeface="微软雅黑" panose="020B0503020204020204" charset="-122"/>
              <a:ea typeface="微软雅黑" panose="020B0503020204020204" charset="-122"/>
              <a:cs typeface="+mn-ea"/>
              <a:sym typeface="微软雅黑" panose="020B0503020204020204" charset="-122"/>
            </a:endParaRPr>
          </a:p>
        </p:txBody>
      </p:sp>
      <p:sp>
        <p:nvSpPr>
          <p:cNvPr id="186" name="Google Shape;186;p33"/>
          <p:cNvSpPr txBox="1"/>
          <p:nvPr>
            <p:ph type="ctrTitle"/>
          </p:nvPr>
        </p:nvSpPr>
        <p:spPr>
          <a:xfrm>
            <a:off x="817970" y="4330690"/>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OUR STORY</a:t>
            </a:r>
            <a:endParaRPr lang="en-US"/>
          </a:p>
        </p:txBody>
      </p:sp>
      <p:pic>
        <p:nvPicPr>
          <p:cNvPr id="187" name="Google Shape;187;p33"/>
          <p:cNvPicPr preferRelativeResize="0"/>
          <p:nvPr/>
        </p:nvPicPr>
        <p:blipFill rotWithShape="1">
          <a:blip r:embed="rId1"/>
          <a:srcRect l="9904" r="9896"/>
          <a:stretch>
            <a:fillRect/>
          </a:stretch>
        </p:blipFill>
        <p:spPr>
          <a:xfrm>
            <a:off x="3034520" y="2288165"/>
            <a:ext cx="2912400" cy="204275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5">
                                            <p:txEl>
                                              <p:pRg st="0" end="0"/>
                                            </p:txEl>
                                          </p:spTgt>
                                        </p:tgtEl>
                                        <p:attrNameLst>
                                          <p:attrName>style.visibility</p:attrName>
                                        </p:attrNameLst>
                                      </p:cBhvr>
                                      <p:to>
                                        <p:strVal val="visible"/>
                                      </p:to>
                                    </p:set>
                                    <p:animEffect transition="in" filter="blinds(horizontal)">
                                      <p:cBhvr>
                                        <p:cTn id="7" dur="500"/>
                                        <p:tgtEl>
                                          <p:spTgt spid="1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build="p"/>
      <p:bldP spid="185"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91" name="Shape 191"/>
        <p:cNvGrpSpPr/>
        <p:nvPr/>
      </p:nvGrpSpPr>
      <p:grpSpPr>
        <a:xfrm>
          <a:off x="0" y="0"/>
          <a:ext cx="0" cy="0"/>
          <a:chOff x="0" y="0"/>
          <a:chExt cx="0" cy="0"/>
        </a:xfrm>
      </p:grpSpPr>
      <p:grpSp>
        <p:nvGrpSpPr>
          <p:cNvPr id="192" name="Google Shape;192;p34"/>
          <p:cNvGrpSpPr/>
          <p:nvPr/>
        </p:nvGrpSpPr>
        <p:grpSpPr>
          <a:xfrm>
            <a:off x="1589960" y="2483514"/>
            <a:ext cx="741300" cy="741300"/>
            <a:chOff x="2071925" y="2554634"/>
            <a:chExt cx="741300" cy="741300"/>
          </a:xfrm>
        </p:grpSpPr>
        <p:sp>
          <p:nvSpPr>
            <p:cNvPr id="193" name="Google Shape;193;p34"/>
            <p:cNvSpPr/>
            <p:nvPr/>
          </p:nvSpPr>
          <p:spPr>
            <a:xfrm>
              <a:off x="2071925" y="2554634"/>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4" name="Google Shape;194;p34"/>
            <p:cNvGrpSpPr/>
            <p:nvPr/>
          </p:nvGrpSpPr>
          <p:grpSpPr>
            <a:xfrm>
              <a:off x="2238669" y="2744799"/>
              <a:ext cx="407811" cy="406530"/>
              <a:chOff x="1190625" y="248525"/>
              <a:chExt cx="5228350" cy="5211925"/>
            </a:xfrm>
          </p:grpSpPr>
          <p:sp>
            <p:nvSpPr>
              <p:cNvPr id="195" name="Google Shape;195;p34"/>
              <p:cNvSpPr/>
              <p:nvPr/>
            </p:nvSpPr>
            <p:spPr>
              <a:xfrm>
                <a:off x="1190625" y="248525"/>
                <a:ext cx="5228350" cy="5211925"/>
              </a:xfrm>
              <a:custGeom>
                <a:avLst/>
                <a:gdLst/>
                <a:ahLst/>
                <a:cxnLst/>
                <a:rect l="l" t="t" r="r" b="b"/>
                <a:pathLst>
                  <a:path w="209134" h="208477" extrusionOk="0">
                    <a:moveTo>
                      <a:pt x="26322" y="1"/>
                    </a:moveTo>
                    <a:cubicBezTo>
                      <a:pt x="11813" y="1"/>
                      <a:pt x="0" y="11814"/>
                      <a:pt x="0" y="26323"/>
                    </a:cubicBezTo>
                    <a:lnTo>
                      <a:pt x="0" y="95364"/>
                    </a:lnTo>
                    <a:cubicBezTo>
                      <a:pt x="0" y="103918"/>
                      <a:pt x="4068" y="111785"/>
                      <a:pt x="10955" y="116736"/>
                    </a:cubicBezTo>
                    <a:lnTo>
                      <a:pt x="10955" y="143401"/>
                    </a:lnTo>
                    <a:cubicBezTo>
                      <a:pt x="10955" y="148303"/>
                      <a:pt x="14906" y="151175"/>
                      <a:pt x="18855" y="151175"/>
                    </a:cubicBezTo>
                    <a:cubicBezTo>
                      <a:pt x="21699" y="151175"/>
                      <a:pt x="24541" y="149685"/>
                      <a:pt x="25906" y="146392"/>
                    </a:cubicBezTo>
                    <a:lnTo>
                      <a:pt x="36248" y="121711"/>
                    </a:lnTo>
                    <a:lnTo>
                      <a:pt x="44189" y="121711"/>
                    </a:lnTo>
                    <a:cubicBezTo>
                      <a:pt x="45880" y="121711"/>
                      <a:pt x="47277" y="120314"/>
                      <a:pt x="47277" y="118623"/>
                    </a:cubicBezTo>
                    <a:cubicBezTo>
                      <a:pt x="47277" y="116907"/>
                      <a:pt x="45880" y="115510"/>
                      <a:pt x="44189" y="115510"/>
                    </a:cubicBezTo>
                    <a:lnTo>
                      <a:pt x="34190" y="115510"/>
                    </a:lnTo>
                    <a:cubicBezTo>
                      <a:pt x="32940" y="115510"/>
                      <a:pt x="31812" y="116270"/>
                      <a:pt x="31347" y="117422"/>
                    </a:cubicBezTo>
                    <a:lnTo>
                      <a:pt x="20220" y="144014"/>
                    </a:lnTo>
                    <a:cubicBezTo>
                      <a:pt x="19931" y="144705"/>
                      <a:pt x="19339" y="145018"/>
                      <a:pt x="18749" y="145018"/>
                    </a:cubicBezTo>
                    <a:cubicBezTo>
                      <a:pt x="17938" y="145018"/>
                      <a:pt x="17132" y="144424"/>
                      <a:pt x="17132" y="143401"/>
                    </a:cubicBezTo>
                    <a:lnTo>
                      <a:pt x="17132" y="115094"/>
                    </a:lnTo>
                    <a:cubicBezTo>
                      <a:pt x="17132" y="114015"/>
                      <a:pt x="16568" y="113035"/>
                      <a:pt x="15686" y="112471"/>
                    </a:cubicBezTo>
                    <a:cubicBezTo>
                      <a:pt x="9730" y="108746"/>
                      <a:pt x="6176" y="102349"/>
                      <a:pt x="6176" y="95364"/>
                    </a:cubicBezTo>
                    <a:lnTo>
                      <a:pt x="6176" y="26323"/>
                    </a:lnTo>
                    <a:cubicBezTo>
                      <a:pt x="6176" y="15221"/>
                      <a:pt x="15220" y="6177"/>
                      <a:pt x="26322" y="6177"/>
                    </a:cubicBezTo>
                    <a:lnTo>
                      <a:pt x="97226" y="6177"/>
                    </a:lnTo>
                    <a:cubicBezTo>
                      <a:pt x="108353" y="6177"/>
                      <a:pt x="117397" y="15221"/>
                      <a:pt x="117397" y="26323"/>
                    </a:cubicBezTo>
                    <a:lnTo>
                      <a:pt x="117397" y="95364"/>
                    </a:lnTo>
                    <a:cubicBezTo>
                      <a:pt x="117397" y="106467"/>
                      <a:pt x="108353" y="115510"/>
                      <a:pt x="97226" y="115510"/>
                    </a:cubicBezTo>
                    <a:lnTo>
                      <a:pt x="56542" y="115510"/>
                    </a:lnTo>
                    <a:cubicBezTo>
                      <a:pt x="54826" y="115510"/>
                      <a:pt x="53454" y="116907"/>
                      <a:pt x="53454" y="118623"/>
                    </a:cubicBezTo>
                    <a:cubicBezTo>
                      <a:pt x="53454" y="120314"/>
                      <a:pt x="54826" y="121711"/>
                      <a:pt x="56542" y="121711"/>
                    </a:cubicBezTo>
                    <a:lnTo>
                      <a:pt x="62939" y="121711"/>
                    </a:lnTo>
                    <a:lnTo>
                      <a:pt x="62939" y="152666"/>
                    </a:lnTo>
                    <a:cubicBezTo>
                      <a:pt x="62939" y="167199"/>
                      <a:pt x="74752" y="179013"/>
                      <a:pt x="89261" y="179013"/>
                    </a:cubicBezTo>
                    <a:lnTo>
                      <a:pt x="150533" y="179013"/>
                    </a:lnTo>
                    <a:cubicBezTo>
                      <a:pt x="152248" y="179013"/>
                      <a:pt x="153621" y="177616"/>
                      <a:pt x="153621" y="175925"/>
                    </a:cubicBezTo>
                    <a:cubicBezTo>
                      <a:pt x="153621" y="174209"/>
                      <a:pt x="152248" y="172837"/>
                      <a:pt x="150533" y="172837"/>
                    </a:cubicBezTo>
                    <a:lnTo>
                      <a:pt x="89261" y="172837"/>
                    </a:lnTo>
                    <a:cubicBezTo>
                      <a:pt x="78158" y="172837"/>
                      <a:pt x="69115" y="163793"/>
                      <a:pt x="69115" y="152666"/>
                    </a:cubicBezTo>
                    <a:lnTo>
                      <a:pt x="69115" y="121711"/>
                    </a:lnTo>
                    <a:cubicBezTo>
                      <a:pt x="73450" y="121673"/>
                      <a:pt x="77144" y="121660"/>
                      <a:pt x="80312" y="121660"/>
                    </a:cubicBezTo>
                    <a:cubicBezTo>
                      <a:pt x="87131" y="121660"/>
                      <a:pt x="91512" y="121720"/>
                      <a:pt x="94603" y="121720"/>
                    </a:cubicBezTo>
                    <a:cubicBezTo>
                      <a:pt x="99234" y="121720"/>
                      <a:pt x="100970" y="121584"/>
                      <a:pt x="103672" y="120902"/>
                    </a:cubicBezTo>
                    <a:lnTo>
                      <a:pt x="130607" y="152323"/>
                    </a:lnTo>
                    <a:cubicBezTo>
                      <a:pt x="132029" y="153989"/>
                      <a:pt x="134032" y="154823"/>
                      <a:pt x="136036" y="154823"/>
                    </a:cubicBezTo>
                    <a:cubicBezTo>
                      <a:pt x="138040" y="154823"/>
                      <a:pt x="140043" y="153989"/>
                      <a:pt x="141465" y="152323"/>
                    </a:cubicBezTo>
                    <a:lnTo>
                      <a:pt x="154087" y="137617"/>
                    </a:lnTo>
                    <a:cubicBezTo>
                      <a:pt x="155190" y="136318"/>
                      <a:pt x="155042" y="134358"/>
                      <a:pt x="153744" y="133255"/>
                    </a:cubicBezTo>
                    <a:cubicBezTo>
                      <a:pt x="153160" y="132748"/>
                      <a:pt x="152448" y="132504"/>
                      <a:pt x="151738" y="132504"/>
                    </a:cubicBezTo>
                    <a:cubicBezTo>
                      <a:pt x="150868" y="132504"/>
                      <a:pt x="150002" y="132871"/>
                      <a:pt x="149381" y="133573"/>
                    </a:cubicBezTo>
                    <a:lnTo>
                      <a:pt x="136783" y="148303"/>
                    </a:lnTo>
                    <a:cubicBezTo>
                      <a:pt x="136590" y="148533"/>
                      <a:pt x="136319" y="148643"/>
                      <a:pt x="136050" y="148643"/>
                    </a:cubicBezTo>
                    <a:cubicBezTo>
                      <a:pt x="135774" y="148643"/>
                      <a:pt x="135499" y="148527"/>
                      <a:pt x="135313" y="148303"/>
                    </a:cubicBezTo>
                    <a:lnTo>
                      <a:pt x="109775" y="118525"/>
                    </a:lnTo>
                    <a:cubicBezTo>
                      <a:pt x="117985" y="114064"/>
                      <a:pt x="123573" y="105339"/>
                      <a:pt x="123573" y="95364"/>
                    </a:cubicBezTo>
                    <a:lnTo>
                      <a:pt x="123573" y="89188"/>
                    </a:lnTo>
                    <a:cubicBezTo>
                      <a:pt x="127201" y="90855"/>
                      <a:pt x="130240" y="93722"/>
                      <a:pt x="132151" y="97448"/>
                    </a:cubicBezTo>
                    <a:cubicBezTo>
                      <a:pt x="132960" y="99041"/>
                      <a:pt x="134498" y="99837"/>
                      <a:pt x="136036" y="99837"/>
                    </a:cubicBezTo>
                    <a:cubicBezTo>
                      <a:pt x="137574" y="99837"/>
                      <a:pt x="139112" y="99041"/>
                      <a:pt x="139921" y="97448"/>
                    </a:cubicBezTo>
                    <a:cubicBezTo>
                      <a:pt x="142969" y="91495"/>
                      <a:pt x="149026" y="87541"/>
                      <a:pt x="156204" y="87541"/>
                    </a:cubicBezTo>
                    <a:cubicBezTo>
                      <a:pt x="156355" y="87541"/>
                      <a:pt x="156507" y="87542"/>
                      <a:pt x="156660" y="87546"/>
                    </a:cubicBezTo>
                    <a:cubicBezTo>
                      <a:pt x="169209" y="87914"/>
                      <a:pt x="175679" y="102913"/>
                      <a:pt x="167444" y="112520"/>
                    </a:cubicBezTo>
                    <a:lnTo>
                      <a:pt x="157444" y="124211"/>
                    </a:lnTo>
                    <a:cubicBezTo>
                      <a:pt x="156317" y="125510"/>
                      <a:pt x="156464" y="127446"/>
                      <a:pt x="157763" y="128549"/>
                    </a:cubicBezTo>
                    <a:cubicBezTo>
                      <a:pt x="158350" y="129059"/>
                      <a:pt x="159068" y="129308"/>
                      <a:pt x="159782" y="129308"/>
                    </a:cubicBezTo>
                    <a:cubicBezTo>
                      <a:pt x="160647" y="129308"/>
                      <a:pt x="161508" y="128942"/>
                      <a:pt x="162126" y="128231"/>
                    </a:cubicBezTo>
                    <a:lnTo>
                      <a:pt x="172125" y="116540"/>
                    </a:lnTo>
                    <a:cubicBezTo>
                      <a:pt x="183840" y="102888"/>
                      <a:pt x="174453" y="81345"/>
                      <a:pt x="156121" y="81345"/>
                    </a:cubicBezTo>
                    <a:cubicBezTo>
                      <a:pt x="147984" y="81345"/>
                      <a:pt x="140533" y="85340"/>
                      <a:pt x="136024" y="91909"/>
                    </a:cubicBezTo>
                    <a:cubicBezTo>
                      <a:pt x="132985" y="87448"/>
                      <a:pt x="128598" y="84213"/>
                      <a:pt x="123573" y="82546"/>
                    </a:cubicBezTo>
                    <a:lnTo>
                      <a:pt x="123573" y="63478"/>
                    </a:lnTo>
                    <a:lnTo>
                      <a:pt x="182811" y="63478"/>
                    </a:lnTo>
                    <a:cubicBezTo>
                      <a:pt x="193913" y="63478"/>
                      <a:pt x="202957" y="72522"/>
                      <a:pt x="202957" y="83625"/>
                    </a:cubicBezTo>
                    <a:lnTo>
                      <a:pt x="202957" y="152666"/>
                    </a:lnTo>
                    <a:cubicBezTo>
                      <a:pt x="202957" y="159675"/>
                      <a:pt x="199403" y="166072"/>
                      <a:pt x="193472" y="169773"/>
                    </a:cubicBezTo>
                    <a:cubicBezTo>
                      <a:pt x="192565" y="170337"/>
                      <a:pt x="192026" y="171341"/>
                      <a:pt x="192026" y="172395"/>
                    </a:cubicBezTo>
                    <a:lnTo>
                      <a:pt x="192026" y="200703"/>
                    </a:lnTo>
                    <a:cubicBezTo>
                      <a:pt x="192026" y="201715"/>
                      <a:pt x="191206" y="202312"/>
                      <a:pt x="190384" y="202312"/>
                    </a:cubicBezTo>
                    <a:cubicBezTo>
                      <a:pt x="189793" y="202312"/>
                      <a:pt x="189201" y="202003"/>
                      <a:pt x="188914" y="201316"/>
                    </a:cubicBezTo>
                    <a:lnTo>
                      <a:pt x="177811" y="174724"/>
                    </a:lnTo>
                    <a:cubicBezTo>
                      <a:pt x="177321" y="173572"/>
                      <a:pt x="176194" y="172837"/>
                      <a:pt x="174944" y="172837"/>
                    </a:cubicBezTo>
                    <a:lnTo>
                      <a:pt x="162885" y="172837"/>
                    </a:lnTo>
                    <a:cubicBezTo>
                      <a:pt x="161194" y="172837"/>
                      <a:pt x="159797" y="174209"/>
                      <a:pt x="159797" y="175925"/>
                    </a:cubicBezTo>
                    <a:cubicBezTo>
                      <a:pt x="159797" y="177616"/>
                      <a:pt x="161194" y="179013"/>
                      <a:pt x="162885" y="179013"/>
                    </a:cubicBezTo>
                    <a:lnTo>
                      <a:pt x="172885" y="179013"/>
                    </a:lnTo>
                    <a:lnTo>
                      <a:pt x="183228" y="203693"/>
                    </a:lnTo>
                    <a:cubicBezTo>
                      <a:pt x="184603" y="206987"/>
                      <a:pt x="187451" y="208476"/>
                      <a:pt x="190298" y="208476"/>
                    </a:cubicBezTo>
                    <a:cubicBezTo>
                      <a:pt x="194251" y="208476"/>
                      <a:pt x="198202" y="205604"/>
                      <a:pt x="198202" y="200703"/>
                    </a:cubicBezTo>
                    <a:lnTo>
                      <a:pt x="198202" y="174037"/>
                    </a:lnTo>
                    <a:cubicBezTo>
                      <a:pt x="205089" y="169087"/>
                      <a:pt x="209133" y="161219"/>
                      <a:pt x="209133" y="152666"/>
                    </a:cubicBezTo>
                    <a:lnTo>
                      <a:pt x="209133" y="83625"/>
                    </a:lnTo>
                    <a:cubicBezTo>
                      <a:pt x="209133" y="69115"/>
                      <a:pt x="197320" y="57302"/>
                      <a:pt x="182811" y="57302"/>
                    </a:cubicBezTo>
                    <a:lnTo>
                      <a:pt x="123573" y="57302"/>
                    </a:lnTo>
                    <a:lnTo>
                      <a:pt x="123573" y="26323"/>
                    </a:lnTo>
                    <a:cubicBezTo>
                      <a:pt x="123573" y="11814"/>
                      <a:pt x="111760" y="1"/>
                      <a:pt x="97226"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34"/>
              <p:cNvSpPr/>
              <p:nvPr/>
            </p:nvSpPr>
            <p:spPr>
              <a:xfrm>
                <a:off x="3285500" y="1830575"/>
                <a:ext cx="425875" cy="800225"/>
              </a:xfrm>
              <a:custGeom>
                <a:avLst/>
                <a:gdLst/>
                <a:ahLst/>
                <a:cxnLst/>
                <a:rect l="l" t="t" r="r" b="b"/>
                <a:pathLst>
                  <a:path w="17035" h="32009" extrusionOk="0">
                    <a:moveTo>
                      <a:pt x="8456" y="6177"/>
                    </a:moveTo>
                    <a:cubicBezTo>
                      <a:pt x="10858" y="6177"/>
                      <a:pt x="10858" y="6765"/>
                      <a:pt x="10858" y="8137"/>
                    </a:cubicBezTo>
                    <a:lnTo>
                      <a:pt x="10858" y="23872"/>
                    </a:lnTo>
                    <a:cubicBezTo>
                      <a:pt x="10858" y="25269"/>
                      <a:pt x="10858" y="25833"/>
                      <a:pt x="8456" y="25833"/>
                    </a:cubicBezTo>
                    <a:cubicBezTo>
                      <a:pt x="6177" y="25833"/>
                      <a:pt x="6177" y="25391"/>
                      <a:pt x="6177" y="23872"/>
                    </a:cubicBezTo>
                    <a:lnTo>
                      <a:pt x="6177" y="8137"/>
                    </a:lnTo>
                    <a:cubicBezTo>
                      <a:pt x="6177" y="6642"/>
                      <a:pt x="6177" y="6177"/>
                      <a:pt x="8456" y="6177"/>
                    </a:cubicBezTo>
                    <a:close/>
                    <a:moveTo>
                      <a:pt x="8456" y="0"/>
                    </a:moveTo>
                    <a:cubicBezTo>
                      <a:pt x="3089" y="0"/>
                      <a:pt x="0" y="2966"/>
                      <a:pt x="0" y="8137"/>
                    </a:cubicBezTo>
                    <a:lnTo>
                      <a:pt x="0" y="23872"/>
                    </a:lnTo>
                    <a:cubicBezTo>
                      <a:pt x="0" y="29043"/>
                      <a:pt x="3089" y="32009"/>
                      <a:pt x="8456" y="32009"/>
                    </a:cubicBezTo>
                    <a:cubicBezTo>
                      <a:pt x="13921" y="32009"/>
                      <a:pt x="17034" y="29043"/>
                      <a:pt x="17034" y="23872"/>
                    </a:cubicBezTo>
                    <a:lnTo>
                      <a:pt x="17034" y="8137"/>
                    </a:lnTo>
                    <a:cubicBezTo>
                      <a:pt x="17034" y="2966"/>
                      <a:pt x="13921" y="0"/>
                      <a:pt x="8456"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34"/>
              <p:cNvSpPr/>
              <p:nvPr/>
            </p:nvSpPr>
            <p:spPr>
              <a:xfrm>
                <a:off x="3030600" y="1599575"/>
                <a:ext cx="933200" cy="1262850"/>
              </a:xfrm>
              <a:custGeom>
                <a:avLst/>
                <a:gdLst/>
                <a:ahLst/>
                <a:cxnLst/>
                <a:rect l="l" t="t" r="r" b="b"/>
                <a:pathLst>
                  <a:path w="37328" h="50514" extrusionOk="0">
                    <a:moveTo>
                      <a:pt x="18652" y="6177"/>
                    </a:moveTo>
                    <a:cubicBezTo>
                      <a:pt x="27059" y="6177"/>
                      <a:pt x="31151" y="9829"/>
                      <a:pt x="31151" y="17377"/>
                    </a:cubicBezTo>
                    <a:lnTo>
                      <a:pt x="31151" y="33112"/>
                    </a:lnTo>
                    <a:cubicBezTo>
                      <a:pt x="31151" y="40661"/>
                      <a:pt x="27059" y="44337"/>
                      <a:pt x="18652" y="44337"/>
                    </a:cubicBezTo>
                    <a:cubicBezTo>
                      <a:pt x="10270" y="44337"/>
                      <a:pt x="6177" y="40661"/>
                      <a:pt x="6177" y="33112"/>
                    </a:cubicBezTo>
                    <a:lnTo>
                      <a:pt x="6177" y="17377"/>
                    </a:lnTo>
                    <a:cubicBezTo>
                      <a:pt x="6177" y="9829"/>
                      <a:pt x="10270" y="6177"/>
                      <a:pt x="18652" y="6177"/>
                    </a:cubicBezTo>
                    <a:close/>
                    <a:moveTo>
                      <a:pt x="18652" y="0"/>
                    </a:moveTo>
                    <a:cubicBezTo>
                      <a:pt x="6986" y="0"/>
                      <a:pt x="1" y="6495"/>
                      <a:pt x="1" y="17377"/>
                    </a:cubicBezTo>
                    <a:lnTo>
                      <a:pt x="1" y="33112"/>
                    </a:lnTo>
                    <a:cubicBezTo>
                      <a:pt x="1" y="43994"/>
                      <a:pt x="6986" y="50513"/>
                      <a:pt x="18652" y="50513"/>
                    </a:cubicBezTo>
                    <a:cubicBezTo>
                      <a:pt x="30343" y="50513"/>
                      <a:pt x="37328" y="43994"/>
                      <a:pt x="37328" y="33112"/>
                    </a:cubicBezTo>
                    <a:lnTo>
                      <a:pt x="37328" y="17377"/>
                    </a:lnTo>
                    <a:cubicBezTo>
                      <a:pt x="37328" y="6495"/>
                      <a:pt x="30343" y="0"/>
                      <a:pt x="18652"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34"/>
              <p:cNvSpPr/>
              <p:nvPr/>
            </p:nvSpPr>
            <p:spPr>
              <a:xfrm>
                <a:off x="1506775" y="695825"/>
                <a:ext cx="933200" cy="1262825"/>
              </a:xfrm>
              <a:custGeom>
                <a:avLst/>
                <a:gdLst/>
                <a:ahLst/>
                <a:cxnLst/>
                <a:rect l="l" t="t" r="r" b="b"/>
                <a:pathLst>
                  <a:path w="37328" h="50513" extrusionOk="0">
                    <a:moveTo>
                      <a:pt x="18652" y="6176"/>
                    </a:moveTo>
                    <a:cubicBezTo>
                      <a:pt x="27058" y="6176"/>
                      <a:pt x="31151" y="9853"/>
                      <a:pt x="31151" y="17377"/>
                    </a:cubicBezTo>
                    <a:lnTo>
                      <a:pt x="31151" y="33111"/>
                    </a:lnTo>
                    <a:cubicBezTo>
                      <a:pt x="31151" y="40660"/>
                      <a:pt x="27058" y="44336"/>
                      <a:pt x="18652" y="44336"/>
                    </a:cubicBezTo>
                    <a:cubicBezTo>
                      <a:pt x="10270" y="44336"/>
                      <a:pt x="6177" y="40660"/>
                      <a:pt x="6177" y="33111"/>
                    </a:cubicBezTo>
                    <a:lnTo>
                      <a:pt x="6177" y="17377"/>
                    </a:lnTo>
                    <a:cubicBezTo>
                      <a:pt x="6177" y="9853"/>
                      <a:pt x="10270" y="6176"/>
                      <a:pt x="18652" y="6176"/>
                    </a:cubicBezTo>
                    <a:close/>
                    <a:moveTo>
                      <a:pt x="18652" y="0"/>
                    </a:moveTo>
                    <a:cubicBezTo>
                      <a:pt x="6961" y="0"/>
                      <a:pt x="1" y="6495"/>
                      <a:pt x="1" y="17377"/>
                    </a:cubicBezTo>
                    <a:lnTo>
                      <a:pt x="1" y="33111"/>
                    </a:lnTo>
                    <a:cubicBezTo>
                      <a:pt x="1" y="44018"/>
                      <a:pt x="6961" y="50513"/>
                      <a:pt x="18652" y="50513"/>
                    </a:cubicBezTo>
                    <a:cubicBezTo>
                      <a:pt x="30342" y="50513"/>
                      <a:pt x="37327" y="44018"/>
                      <a:pt x="37327" y="33111"/>
                    </a:cubicBezTo>
                    <a:lnTo>
                      <a:pt x="37327" y="17377"/>
                    </a:lnTo>
                    <a:cubicBezTo>
                      <a:pt x="37327" y="6495"/>
                      <a:pt x="30342" y="0"/>
                      <a:pt x="18652"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34"/>
              <p:cNvSpPr/>
              <p:nvPr/>
            </p:nvSpPr>
            <p:spPr>
              <a:xfrm>
                <a:off x="1761675" y="926800"/>
                <a:ext cx="425850" cy="800250"/>
              </a:xfrm>
              <a:custGeom>
                <a:avLst/>
                <a:gdLst/>
                <a:ahLst/>
                <a:cxnLst/>
                <a:rect l="l" t="t" r="r" b="b"/>
                <a:pathLst>
                  <a:path w="17034" h="32010" extrusionOk="0">
                    <a:moveTo>
                      <a:pt x="8456" y="6177"/>
                    </a:moveTo>
                    <a:cubicBezTo>
                      <a:pt x="10858" y="6177"/>
                      <a:pt x="10858" y="6765"/>
                      <a:pt x="10858" y="8138"/>
                    </a:cubicBezTo>
                    <a:lnTo>
                      <a:pt x="10858" y="23872"/>
                    </a:lnTo>
                    <a:cubicBezTo>
                      <a:pt x="10858" y="25269"/>
                      <a:pt x="10858" y="25833"/>
                      <a:pt x="8456" y="25833"/>
                    </a:cubicBezTo>
                    <a:cubicBezTo>
                      <a:pt x="6176" y="25833"/>
                      <a:pt x="6176" y="25392"/>
                      <a:pt x="6176" y="23872"/>
                    </a:cubicBezTo>
                    <a:lnTo>
                      <a:pt x="6176" y="8138"/>
                    </a:lnTo>
                    <a:cubicBezTo>
                      <a:pt x="6176" y="6643"/>
                      <a:pt x="6176" y="6177"/>
                      <a:pt x="8456" y="6177"/>
                    </a:cubicBezTo>
                    <a:close/>
                    <a:moveTo>
                      <a:pt x="8456" y="1"/>
                    </a:moveTo>
                    <a:cubicBezTo>
                      <a:pt x="3088" y="1"/>
                      <a:pt x="0" y="2966"/>
                      <a:pt x="0" y="8138"/>
                    </a:cubicBezTo>
                    <a:lnTo>
                      <a:pt x="0" y="23872"/>
                    </a:lnTo>
                    <a:cubicBezTo>
                      <a:pt x="0" y="29044"/>
                      <a:pt x="3088" y="32009"/>
                      <a:pt x="8456" y="32009"/>
                    </a:cubicBezTo>
                    <a:cubicBezTo>
                      <a:pt x="13897" y="32009"/>
                      <a:pt x="17034" y="29044"/>
                      <a:pt x="17034" y="23872"/>
                    </a:cubicBezTo>
                    <a:lnTo>
                      <a:pt x="17034" y="8138"/>
                    </a:lnTo>
                    <a:cubicBezTo>
                      <a:pt x="17034" y="2966"/>
                      <a:pt x="13897" y="1"/>
                      <a:pt x="8456"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34"/>
              <p:cNvSpPr/>
              <p:nvPr/>
            </p:nvSpPr>
            <p:spPr>
              <a:xfrm>
                <a:off x="1997575" y="591875"/>
                <a:ext cx="1502525" cy="2355100"/>
              </a:xfrm>
              <a:custGeom>
                <a:avLst/>
                <a:gdLst/>
                <a:ahLst/>
                <a:cxnLst/>
                <a:rect l="l" t="t" r="r" b="b"/>
                <a:pathLst>
                  <a:path w="60101" h="94204" extrusionOk="0">
                    <a:moveTo>
                      <a:pt x="48861" y="6179"/>
                    </a:moveTo>
                    <a:cubicBezTo>
                      <a:pt x="50279" y="6179"/>
                      <a:pt x="52005" y="7417"/>
                      <a:pt x="51297" y="9305"/>
                    </a:cubicBezTo>
                    <a:lnTo>
                      <a:pt x="12303" y="87047"/>
                    </a:lnTo>
                    <a:cubicBezTo>
                      <a:pt x="12009" y="87635"/>
                      <a:pt x="11225" y="88027"/>
                      <a:pt x="10367" y="88027"/>
                    </a:cubicBezTo>
                    <a:cubicBezTo>
                      <a:pt x="8946" y="88027"/>
                      <a:pt x="7598" y="86630"/>
                      <a:pt x="8333" y="85160"/>
                    </a:cubicBezTo>
                    <a:cubicBezTo>
                      <a:pt x="48478" y="4746"/>
                      <a:pt x="47326" y="7075"/>
                      <a:pt x="47376" y="7001"/>
                    </a:cubicBezTo>
                    <a:cubicBezTo>
                      <a:pt x="47636" y="6435"/>
                      <a:pt x="48217" y="6179"/>
                      <a:pt x="48861" y="6179"/>
                    </a:cubicBezTo>
                    <a:close/>
                    <a:moveTo>
                      <a:pt x="48551" y="0"/>
                    </a:moveTo>
                    <a:cubicBezTo>
                      <a:pt x="45853" y="0"/>
                      <a:pt x="43240" y="1282"/>
                      <a:pt x="41788" y="4354"/>
                    </a:cubicBezTo>
                    <a:lnTo>
                      <a:pt x="2843" y="82341"/>
                    </a:lnTo>
                    <a:cubicBezTo>
                      <a:pt x="0" y="87390"/>
                      <a:pt x="4019" y="94203"/>
                      <a:pt x="10367" y="94203"/>
                    </a:cubicBezTo>
                    <a:cubicBezTo>
                      <a:pt x="13578" y="94203"/>
                      <a:pt x="16494" y="92488"/>
                      <a:pt x="17842" y="89816"/>
                    </a:cubicBezTo>
                    <a:lnTo>
                      <a:pt x="56860" y="12001"/>
                    </a:lnTo>
                    <a:cubicBezTo>
                      <a:pt x="60100" y="5504"/>
                      <a:pt x="54142" y="0"/>
                      <a:pt x="48551"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01" name="Google Shape;201;p34"/>
          <p:cNvSpPr txBox="1"/>
          <p:nvPr>
            <p:ph type="ctrTitle"/>
          </p:nvPr>
        </p:nvSpPr>
        <p:spPr>
          <a:xfrm>
            <a:off x="899250" y="412812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Our Features</a:t>
            </a:r>
            <a:endParaRPr lang="en-US"/>
          </a:p>
        </p:txBody>
      </p:sp>
      <p:grpSp>
        <p:nvGrpSpPr>
          <p:cNvPr id="202" name="Google Shape;202;p34"/>
          <p:cNvGrpSpPr/>
          <p:nvPr/>
        </p:nvGrpSpPr>
        <p:grpSpPr>
          <a:xfrm>
            <a:off x="5156835" y="728345"/>
            <a:ext cx="741045" cy="2423160"/>
            <a:chOff x="5028875" y="981159"/>
            <a:chExt cx="741300" cy="2314775"/>
          </a:xfrm>
        </p:grpSpPr>
        <p:sp>
          <p:nvSpPr>
            <p:cNvPr id="203" name="Google Shape;203;p34"/>
            <p:cNvSpPr/>
            <p:nvPr/>
          </p:nvSpPr>
          <p:spPr>
            <a:xfrm>
              <a:off x="5028875" y="2554634"/>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4" name="Google Shape;204;p34"/>
            <p:cNvGrpSpPr/>
            <p:nvPr/>
          </p:nvGrpSpPr>
          <p:grpSpPr>
            <a:xfrm>
              <a:off x="5190619" y="2744150"/>
              <a:ext cx="407811" cy="407811"/>
              <a:chOff x="1190625" y="238125"/>
              <a:chExt cx="5228350" cy="5228350"/>
            </a:xfrm>
          </p:grpSpPr>
          <p:sp>
            <p:nvSpPr>
              <p:cNvPr id="205" name="Google Shape;205;p34"/>
              <p:cNvSpPr/>
              <p:nvPr/>
            </p:nvSpPr>
            <p:spPr>
              <a:xfrm>
                <a:off x="1190625" y="238125"/>
                <a:ext cx="5228350" cy="5228350"/>
              </a:xfrm>
              <a:custGeom>
                <a:avLst/>
                <a:gdLst/>
                <a:ahLst/>
                <a:cxnLst/>
                <a:rect l="l" t="t" r="r" b="b"/>
                <a:pathLst>
                  <a:path w="209134" h="209134" extrusionOk="0">
                    <a:moveTo>
                      <a:pt x="23700" y="63478"/>
                    </a:moveTo>
                    <a:lnTo>
                      <a:pt x="23700" y="178914"/>
                    </a:lnTo>
                    <a:lnTo>
                      <a:pt x="15122" y="178914"/>
                    </a:lnTo>
                    <a:lnTo>
                      <a:pt x="15122" y="75168"/>
                    </a:lnTo>
                    <a:cubicBezTo>
                      <a:pt x="15122" y="69678"/>
                      <a:pt x="18725" y="65046"/>
                      <a:pt x="23700" y="63478"/>
                    </a:cubicBezTo>
                    <a:close/>
                    <a:moveTo>
                      <a:pt x="177272" y="8161"/>
                    </a:moveTo>
                    <a:lnTo>
                      <a:pt x="177272" y="178914"/>
                    </a:lnTo>
                    <a:lnTo>
                      <a:pt x="31861" y="178914"/>
                    </a:lnTo>
                    <a:lnTo>
                      <a:pt x="31861" y="8161"/>
                    </a:lnTo>
                    <a:close/>
                    <a:moveTo>
                      <a:pt x="185458" y="63478"/>
                    </a:moveTo>
                    <a:cubicBezTo>
                      <a:pt x="190409" y="65046"/>
                      <a:pt x="194036" y="69678"/>
                      <a:pt x="194036" y="75168"/>
                    </a:cubicBezTo>
                    <a:lnTo>
                      <a:pt x="194036" y="178914"/>
                    </a:lnTo>
                    <a:lnTo>
                      <a:pt x="185458" y="178914"/>
                    </a:lnTo>
                    <a:lnTo>
                      <a:pt x="185458" y="63478"/>
                    </a:lnTo>
                    <a:close/>
                    <a:moveTo>
                      <a:pt x="27768" y="0"/>
                    </a:moveTo>
                    <a:cubicBezTo>
                      <a:pt x="25514" y="0"/>
                      <a:pt x="23700" y="1838"/>
                      <a:pt x="23700" y="4093"/>
                    </a:cubicBezTo>
                    <a:lnTo>
                      <a:pt x="23700" y="55071"/>
                    </a:lnTo>
                    <a:cubicBezTo>
                      <a:pt x="14191" y="56811"/>
                      <a:pt x="6936" y="65169"/>
                      <a:pt x="6936" y="75168"/>
                    </a:cubicBezTo>
                    <a:lnTo>
                      <a:pt x="6936" y="178914"/>
                    </a:lnTo>
                    <a:lnTo>
                      <a:pt x="4093" y="178914"/>
                    </a:lnTo>
                    <a:cubicBezTo>
                      <a:pt x="1838" y="178914"/>
                      <a:pt x="0" y="180752"/>
                      <a:pt x="0" y="183007"/>
                    </a:cubicBezTo>
                    <a:lnTo>
                      <a:pt x="0" y="188718"/>
                    </a:lnTo>
                    <a:cubicBezTo>
                      <a:pt x="0" y="199992"/>
                      <a:pt x="9166" y="209133"/>
                      <a:pt x="20416" y="209133"/>
                    </a:cubicBezTo>
                    <a:lnTo>
                      <a:pt x="140509" y="209133"/>
                    </a:lnTo>
                    <a:cubicBezTo>
                      <a:pt x="142764" y="209133"/>
                      <a:pt x="144602" y="207320"/>
                      <a:pt x="144602" y="205065"/>
                    </a:cubicBezTo>
                    <a:cubicBezTo>
                      <a:pt x="144602" y="202810"/>
                      <a:pt x="142764" y="200972"/>
                      <a:pt x="140509" y="200972"/>
                    </a:cubicBezTo>
                    <a:lnTo>
                      <a:pt x="20416" y="200972"/>
                    </a:lnTo>
                    <a:cubicBezTo>
                      <a:pt x="13676" y="200972"/>
                      <a:pt x="8161" y="195482"/>
                      <a:pt x="8161" y="188718"/>
                    </a:cubicBezTo>
                    <a:lnTo>
                      <a:pt x="8161" y="187075"/>
                    </a:lnTo>
                    <a:lnTo>
                      <a:pt x="200972" y="187075"/>
                    </a:lnTo>
                    <a:lnTo>
                      <a:pt x="200972" y="188718"/>
                    </a:lnTo>
                    <a:cubicBezTo>
                      <a:pt x="200972" y="195482"/>
                      <a:pt x="195482" y="200972"/>
                      <a:pt x="188718" y="200972"/>
                    </a:cubicBezTo>
                    <a:lnTo>
                      <a:pt x="173203" y="200972"/>
                    </a:lnTo>
                    <a:cubicBezTo>
                      <a:pt x="170949" y="200972"/>
                      <a:pt x="169111" y="202810"/>
                      <a:pt x="169111" y="205065"/>
                    </a:cubicBezTo>
                    <a:cubicBezTo>
                      <a:pt x="169111" y="207320"/>
                      <a:pt x="170949" y="209133"/>
                      <a:pt x="173203" y="209133"/>
                    </a:cubicBezTo>
                    <a:lnTo>
                      <a:pt x="188718" y="209133"/>
                    </a:lnTo>
                    <a:cubicBezTo>
                      <a:pt x="199992" y="209133"/>
                      <a:pt x="209133" y="199992"/>
                      <a:pt x="209133" y="188718"/>
                    </a:cubicBezTo>
                    <a:lnTo>
                      <a:pt x="209133" y="183007"/>
                    </a:lnTo>
                    <a:cubicBezTo>
                      <a:pt x="209133" y="180752"/>
                      <a:pt x="207320" y="178914"/>
                      <a:pt x="205065" y="178914"/>
                    </a:cubicBezTo>
                    <a:lnTo>
                      <a:pt x="202197" y="178914"/>
                    </a:lnTo>
                    <a:lnTo>
                      <a:pt x="202197" y="75168"/>
                    </a:lnTo>
                    <a:cubicBezTo>
                      <a:pt x="202197" y="65169"/>
                      <a:pt x="194967" y="56811"/>
                      <a:pt x="185458" y="55071"/>
                    </a:cubicBezTo>
                    <a:lnTo>
                      <a:pt x="185458" y="4093"/>
                    </a:lnTo>
                    <a:cubicBezTo>
                      <a:pt x="185458" y="1838"/>
                      <a:pt x="183620" y="0"/>
                      <a:pt x="181365"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34"/>
              <p:cNvSpPr/>
              <p:nvPr/>
            </p:nvSpPr>
            <p:spPr>
              <a:xfrm>
                <a:off x="5009700" y="5262400"/>
                <a:ext cx="204675" cy="204075"/>
              </a:xfrm>
              <a:custGeom>
                <a:avLst/>
                <a:gdLst/>
                <a:ahLst/>
                <a:cxnLst/>
                <a:rect l="l" t="t" r="r" b="b"/>
                <a:pathLst>
                  <a:path w="8187" h="8163" extrusionOk="0">
                    <a:moveTo>
                      <a:pt x="4093" y="1"/>
                    </a:moveTo>
                    <a:cubicBezTo>
                      <a:pt x="3015" y="1"/>
                      <a:pt x="1961" y="442"/>
                      <a:pt x="1201" y="1202"/>
                    </a:cubicBezTo>
                    <a:cubicBezTo>
                      <a:pt x="441" y="1962"/>
                      <a:pt x="0" y="3016"/>
                      <a:pt x="0" y="4094"/>
                    </a:cubicBezTo>
                    <a:cubicBezTo>
                      <a:pt x="0" y="5148"/>
                      <a:pt x="441" y="6226"/>
                      <a:pt x="1201" y="6986"/>
                    </a:cubicBezTo>
                    <a:cubicBezTo>
                      <a:pt x="1961" y="7721"/>
                      <a:pt x="3015" y="8162"/>
                      <a:pt x="4093" y="8162"/>
                    </a:cubicBezTo>
                    <a:cubicBezTo>
                      <a:pt x="5172" y="8162"/>
                      <a:pt x="6225" y="7721"/>
                      <a:pt x="6985" y="6986"/>
                    </a:cubicBezTo>
                    <a:cubicBezTo>
                      <a:pt x="7745" y="6226"/>
                      <a:pt x="8186" y="5148"/>
                      <a:pt x="8186" y="4094"/>
                    </a:cubicBezTo>
                    <a:cubicBezTo>
                      <a:pt x="8186" y="3016"/>
                      <a:pt x="7745" y="1962"/>
                      <a:pt x="6985" y="1202"/>
                    </a:cubicBezTo>
                    <a:cubicBezTo>
                      <a:pt x="6225" y="442"/>
                      <a:pt x="5172" y="1"/>
                      <a:pt x="4093"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34"/>
              <p:cNvSpPr/>
              <p:nvPr/>
            </p:nvSpPr>
            <p:spPr>
              <a:xfrm>
                <a:off x="3518325" y="4986675"/>
                <a:ext cx="572325" cy="204075"/>
              </a:xfrm>
              <a:custGeom>
                <a:avLst/>
                <a:gdLst/>
                <a:ahLst/>
                <a:cxnLst/>
                <a:rect l="l" t="t" r="r" b="b"/>
                <a:pathLst>
                  <a:path w="22893" h="8163" extrusionOk="0">
                    <a:moveTo>
                      <a:pt x="4069" y="1"/>
                    </a:moveTo>
                    <a:cubicBezTo>
                      <a:pt x="1814" y="1"/>
                      <a:pt x="1" y="1839"/>
                      <a:pt x="1" y="4094"/>
                    </a:cubicBezTo>
                    <a:cubicBezTo>
                      <a:pt x="1" y="6349"/>
                      <a:pt x="1814" y="8162"/>
                      <a:pt x="4069" y="8162"/>
                    </a:cubicBezTo>
                    <a:lnTo>
                      <a:pt x="18824" y="8162"/>
                    </a:lnTo>
                    <a:cubicBezTo>
                      <a:pt x="21078" y="8162"/>
                      <a:pt x="22892" y="6349"/>
                      <a:pt x="22892" y="4094"/>
                    </a:cubicBezTo>
                    <a:cubicBezTo>
                      <a:pt x="22892" y="1839"/>
                      <a:pt x="21078" y="1"/>
                      <a:pt x="18824"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34"/>
              <p:cNvSpPr/>
              <p:nvPr/>
            </p:nvSpPr>
            <p:spPr>
              <a:xfrm>
                <a:off x="2215075" y="2983700"/>
                <a:ext cx="3179425" cy="1145350"/>
              </a:xfrm>
              <a:custGeom>
                <a:avLst/>
                <a:gdLst/>
                <a:ahLst/>
                <a:cxnLst/>
                <a:rect l="l" t="t" r="r" b="b"/>
                <a:pathLst>
                  <a:path w="127177" h="45814" extrusionOk="0">
                    <a:moveTo>
                      <a:pt x="24387" y="8947"/>
                    </a:moveTo>
                    <a:lnTo>
                      <a:pt x="26936" y="16838"/>
                    </a:lnTo>
                    <a:cubicBezTo>
                      <a:pt x="27475" y="18529"/>
                      <a:pt x="29044" y="19681"/>
                      <a:pt x="30808" y="19681"/>
                    </a:cubicBezTo>
                    <a:lnTo>
                      <a:pt x="39190" y="19681"/>
                    </a:lnTo>
                    <a:lnTo>
                      <a:pt x="32401" y="24583"/>
                    </a:lnTo>
                    <a:cubicBezTo>
                      <a:pt x="30980" y="25612"/>
                      <a:pt x="30367" y="27475"/>
                      <a:pt x="30931" y="29166"/>
                    </a:cubicBezTo>
                    <a:lnTo>
                      <a:pt x="33504" y="37058"/>
                    </a:lnTo>
                    <a:lnTo>
                      <a:pt x="26789" y="32156"/>
                    </a:lnTo>
                    <a:cubicBezTo>
                      <a:pt x="26078" y="31642"/>
                      <a:pt x="25220" y="31372"/>
                      <a:pt x="24387" y="31372"/>
                    </a:cubicBezTo>
                    <a:cubicBezTo>
                      <a:pt x="23529" y="31372"/>
                      <a:pt x="22696" y="31642"/>
                      <a:pt x="21961" y="32156"/>
                    </a:cubicBezTo>
                    <a:lnTo>
                      <a:pt x="15245" y="37058"/>
                    </a:lnTo>
                    <a:lnTo>
                      <a:pt x="17843" y="29166"/>
                    </a:lnTo>
                    <a:cubicBezTo>
                      <a:pt x="18382" y="27475"/>
                      <a:pt x="17794" y="25612"/>
                      <a:pt x="16348" y="24583"/>
                    </a:cubicBezTo>
                    <a:lnTo>
                      <a:pt x="9559" y="19681"/>
                    </a:lnTo>
                    <a:lnTo>
                      <a:pt x="17941" y="19681"/>
                    </a:lnTo>
                    <a:cubicBezTo>
                      <a:pt x="19706" y="19681"/>
                      <a:pt x="21274" y="18529"/>
                      <a:pt x="21813" y="16838"/>
                    </a:cubicBezTo>
                    <a:lnTo>
                      <a:pt x="24387" y="8947"/>
                    </a:lnTo>
                    <a:close/>
                    <a:moveTo>
                      <a:pt x="63601" y="8947"/>
                    </a:moveTo>
                    <a:lnTo>
                      <a:pt x="66150" y="16838"/>
                    </a:lnTo>
                    <a:cubicBezTo>
                      <a:pt x="66689" y="18529"/>
                      <a:pt x="68258" y="19681"/>
                      <a:pt x="70022" y="19681"/>
                    </a:cubicBezTo>
                    <a:lnTo>
                      <a:pt x="78404" y="19681"/>
                    </a:lnTo>
                    <a:lnTo>
                      <a:pt x="71615" y="24583"/>
                    </a:lnTo>
                    <a:cubicBezTo>
                      <a:pt x="70194" y="25612"/>
                      <a:pt x="69581" y="27475"/>
                      <a:pt x="70145" y="29166"/>
                    </a:cubicBezTo>
                    <a:lnTo>
                      <a:pt x="72718" y="37058"/>
                    </a:lnTo>
                    <a:lnTo>
                      <a:pt x="66003" y="32156"/>
                    </a:lnTo>
                    <a:cubicBezTo>
                      <a:pt x="65292" y="31642"/>
                      <a:pt x="64434" y="31372"/>
                      <a:pt x="63601" y="31372"/>
                    </a:cubicBezTo>
                    <a:cubicBezTo>
                      <a:pt x="62743" y="31372"/>
                      <a:pt x="61910" y="31642"/>
                      <a:pt x="61175" y="32156"/>
                    </a:cubicBezTo>
                    <a:lnTo>
                      <a:pt x="54459" y="37058"/>
                    </a:lnTo>
                    <a:lnTo>
                      <a:pt x="57057" y="29166"/>
                    </a:lnTo>
                    <a:cubicBezTo>
                      <a:pt x="57596" y="27475"/>
                      <a:pt x="57008" y="25612"/>
                      <a:pt x="55562" y="24583"/>
                    </a:cubicBezTo>
                    <a:lnTo>
                      <a:pt x="48773" y="19681"/>
                    </a:lnTo>
                    <a:lnTo>
                      <a:pt x="57155" y="19681"/>
                    </a:lnTo>
                    <a:cubicBezTo>
                      <a:pt x="58920" y="19681"/>
                      <a:pt x="60488" y="18529"/>
                      <a:pt x="61028" y="16838"/>
                    </a:cubicBezTo>
                    <a:lnTo>
                      <a:pt x="63601" y="8947"/>
                    </a:lnTo>
                    <a:close/>
                    <a:moveTo>
                      <a:pt x="102815" y="8947"/>
                    </a:moveTo>
                    <a:lnTo>
                      <a:pt x="105364" y="16838"/>
                    </a:lnTo>
                    <a:cubicBezTo>
                      <a:pt x="105903" y="18529"/>
                      <a:pt x="107472" y="19681"/>
                      <a:pt x="109236" y="19681"/>
                    </a:cubicBezTo>
                    <a:lnTo>
                      <a:pt x="117618" y="19681"/>
                    </a:lnTo>
                    <a:lnTo>
                      <a:pt x="110829" y="24583"/>
                    </a:lnTo>
                    <a:cubicBezTo>
                      <a:pt x="109408" y="25612"/>
                      <a:pt x="108795" y="27475"/>
                      <a:pt x="109359" y="29166"/>
                    </a:cubicBezTo>
                    <a:lnTo>
                      <a:pt x="111932" y="37058"/>
                    </a:lnTo>
                    <a:lnTo>
                      <a:pt x="105217" y="32156"/>
                    </a:lnTo>
                    <a:cubicBezTo>
                      <a:pt x="104506" y="31642"/>
                      <a:pt x="103648" y="31372"/>
                      <a:pt x="102815" y="31372"/>
                    </a:cubicBezTo>
                    <a:cubicBezTo>
                      <a:pt x="101957" y="31372"/>
                      <a:pt x="101124" y="31642"/>
                      <a:pt x="100389" y="32156"/>
                    </a:cubicBezTo>
                    <a:lnTo>
                      <a:pt x="93673" y="37058"/>
                    </a:lnTo>
                    <a:lnTo>
                      <a:pt x="96271" y="29166"/>
                    </a:lnTo>
                    <a:cubicBezTo>
                      <a:pt x="96810" y="27475"/>
                      <a:pt x="96222" y="25612"/>
                      <a:pt x="94776" y="24583"/>
                    </a:cubicBezTo>
                    <a:lnTo>
                      <a:pt x="87987" y="19681"/>
                    </a:lnTo>
                    <a:lnTo>
                      <a:pt x="96369" y="19681"/>
                    </a:lnTo>
                    <a:cubicBezTo>
                      <a:pt x="98134" y="19681"/>
                      <a:pt x="99702" y="18529"/>
                      <a:pt x="100242" y="16838"/>
                    </a:cubicBezTo>
                    <a:lnTo>
                      <a:pt x="102815" y="8947"/>
                    </a:lnTo>
                    <a:close/>
                    <a:moveTo>
                      <a:pt x="24387" y="1"/>
                    </a:moveTo>
                    <a:cubicBezTo>
                      <a:pt x="20907" y="1"/>
                      <a:pt x="17990" y="2133"/>
                      <a:pt x="16936" y="5442"/>
                    </a:cubicBezTo>
                    <a:lnTo>
                      <a:pt x="14976" y="11495"/>
                    </a:lnTo>
                    <a:lnTo>
                      <a:pt x="8530" y="11495"/>
                    </a:lnTo>
                    <a:cubicBezTo>
                      <a:pt x="5074" y="11495"/>
                      <a:pt x="2133" y="13628"/>
                      <a:pt x="1079" y="16912"/>
                    </a:cubicBezTo>
                    <a:cubicBezTo>
                      <a:pt x="1" y="20221"/>
                      <a:pt x="1128" y="23652"/>
                      <a:pt x="3947" y="25686"/>
                    </a:cubicBezTo>
                    <a:lnTo>
                      <a:pt x="9142" y="29460"/>
                    </a:lnTo>
                    <a:lnTo>
                      <a:pt x="7157" y="35514"/>
                    </a:lnTo>
                    <a:cubicBezTo>
                      <a:pt x="6079" y="38823"/>
                      <a:pt x="7206" y="42254"/>
                      <a:pt x="10000" y="44288"/>
                    </a:cubicBezTo>
                    <a:cubicBezTo>
                      <a:pt x="11397" y="45305"/>
                      <a:pt x="13003" y="45814"/>
                      <a:pt x="14608" y="45814"/>
                    </a:cubicBezTo>
                    <a:cubicBezTo>
                      <a:pt x="16213" y="45814"/>
                      <a:pt x="17819" y="45305"/>
                      <a:pt x="19216" y="44288"/>
                    </a:cubicBezTo>
                    <a:lnTo>
                      <a:pt x="24387" y="40514"/>
                    </a:lnTo>
                    <a:lnTo>
                      <a:pt x="29534" y="44288"/>
                    </a:lnTo>
                    <a:cubicBezTo>
                      <a:pt x="30931" y="45293"/>
                      <a:pt x="32548" y="45808"/>
                      <a:pt x="34141" y="45808"/>
                    </a:cubicBezTo>
                    <a:cubicBezTo>
                      <a:pt x="35759" y="45808"/>
                      <a:pt x="37352" y="45318"/>
                      <a:pt x="38749" y="44288"/>
                    </a:cubicBezTo>
                    <a:cubicBezTo>
                      <a:pt x="41568" y="42254"/>
                      <a:pt x="42670" y="38823"/>
                      <a:pt x="41592" y="35514"/>
                    </a:cubicBezTo>
                    <a:lnTo>
                      <a:pt x="39607" y="29460"/>
                    </a:lnTo>
                    <a:lnTo>
                      <a:pt x="43994" y="26274"/>
                    </a:lnTo>
                    <a:lnTo>
                      <a:pt x="48356" y="29460"/>
                    </a:lnTo>
                    <a:lnTo>
                      <a:pt x="46371" y="35514"/>
                    </a:lnTo>
                    <a:cubicBezTo>
                      <a:pt x="45293" y="38823"/>
                      <a:pt x="46420" y="42254"/>
                      <a:pt x="49214" y="44288"/>
                    </a:cubicBezTo>
                    <a:cubicBezTo>
                      <a:pt x="50611" y="45305"/>
                      <a:pt x="52217" y="45814"/>
                      <a:pt x="53822" y="45814"/>
                    </a:cubicBezTo>
                    <a:cubicBezTo>
                      <a:pt x="55427" y="45814"/>
                      <a:pt x="57033" y="45305"/>
                      <a:pt x="58430" y="44288"/>
                    </a:cubicBezTo>
                    <a:lnTo>
                      <a:pt x="63601" y="40514"/>
                    </a:lnTo>
                    <a:lnTo>
                      <a:pt x="68748" y="44288"/>
                    </a:lnTo>
                    <a:cubicBezTo>
                      <a:pt x="70145" y="45293"/>
                      <a:pt x="71762" y="45808"/>
                      <a:pt x="73355" y="45808"/>
                    </a:cubicBezTo>
                    <a:cubicBezTo>
                      <a:pt x="74973" y="45808"/>
                      <a:pt x="76566" y="45318"/>
                      <a:pt x="77963" y="44288"/>
                    </a:cubicBezTo>
                    <a:cubicBezTo>
                      <a:pt x="80782" y="42254"/>
                      <a:pt x="81884" y="38823"/>
                      <a:pt x="80806" y="35514"/>
                    </a:cubicBezTo>
                    <a:lnTo>
                      <a:pt x="78821" y="29460"/>
                    </a:lnTo>
                    <a:lnTo>
                      <a:pt x="83208" y="26274"/>
                    </a:lnTo>
                    <a:lnTo>
                      <a:pt x="87571" y="29460"/>
                    </a:lnTo>
                    <a:lnTo>
                      <a:pt x="85585" y="35514"/>
                    </a:lnTo>
                    <a:cubicBezTo>
                      <a:pt x="84507" y="38823"/>
                      <a:pt x="85634" y="42254"/>
                      <a:pt x="88428" y="44288"/>
                    </a:cubicBezTo>
                    <a:cubicBezTo>
                      <a:pt x="89825" y="45305"/>
                      <a:pt x="91431" y="45814"/>
                      <a:pt x="93036" y="45814"/>
                    </a:cubicBezTo>
                    <a:cubicBezTo>
                      <a:pt x="94641" y="45814"/>
                      <a:pt x="96247" y="45305"/>
                      <a:pt x="97644" y="44288"/>
                    </a:cubicBezTo>
                    <a:lnTo>
                      <a:pt x="102815" y="40514"/>
                    </a:lnTo>
                    <a:lnTo>
                      <a:pt x="107962" y="44288"/>
                    </a:lnTo>
                    <a:cubicBezTo>
                      <a:pt x="109359" y="45293"/>
                      <a:pt x="110976" y="45808"/>
                      <a:pt x="112569" y="45808"/>
                    </a:cubicBezTo>
                    <a:cubicBezTo>
                      <a:pt x="114187" y="45808"/>
                      <a:pt x="115780" y="45318"/>
                      <a:pt x="117177" y="44288"/>
                    </a:cubicBezTo>
                    <a:cubicBezTo>
                      <a:pt x="119996" y="42254"/>
                      <a:pt x="121099" y="38823"/>
                      <a:pt x="120020" y="35514"/>
                    </a:cubicBezTo>
                    <a:lnTo>
                      <a:pt x="118035" y="29460"/>
                    </a:lnTo>
                    <a:lnTo>
                      <a:pt x="123255" y="25686"/>
                    </a:lnTo>
                    <a:cubicBezTo>
                      <a:pt x="126049" y="23652"/>
                      <a:pt x="127177" y="20221"/>
                      <a:pt x="126123" y="16912"/>
                    </a:cubicBezTo>
                    <a:cubicBezTo>
                      <a:pt x="125044" y="13628"/>
                      <a:pt x="122128" y="11495"/>
                      <a:pt x="118648" y="11495"/>
                    </a:cubicBezTo>
                    <a:lnTo>
                      <a:pt x="112226" y="11495"/>
                    </a:lnTo>
                    <a:lnTo>
                      <a:pt x="110266" y="5442"/>
                    </a:lnTo>
                    <a:cubicBezTo>
                      <a:pt x="109187" y="2133"/>
                      <a:pt x="106271" y="1"/>
                      <a:pt x="102815" y="1"/>
                    </a:cubicBezTo>
                    <a:cubicBezTo>
                      <a:pt x="99335" y="1"/>
                      <a:pt x="96418" y="2133"/>
                      <a:pt x="95364" y="5442"/>
                    </a:cubicBezTo>
                    <a:lnTo>
                      <a:pt x="93404" y="11495"/>
                    </a:lnTo>
                    <a:lnTo>
                      <a:pt x="86958" y="11495"/>
                    </a:lnTo>
                    <a:cubicBezTo>
                      <a:pt x="85585" y="11495"/>
                      <a:pt x="84311" y="11839"/>
                      <a:pt x="83208" y="12427"/>
                    </a:cubicBezTo>
                    <a:cubicBezTo>
                      <a:pt x="82081" y="11839"/>
                      <a:pt x="80806" y="11495"/>
                      <a:pt x="79434" y="11495"/>
                    </a:cubicBezTo>
                    <a:lnTo>
                      <a:pt x="73012" y="11495"/>
                    </a:lnTo>
                    <a:lnTo>
                      <a:pt x="71052" y="5442"/>
                    </a:lnTo>
                    <a:cubicBezTo>
                      <a:pt x="69973" y="2133"/>
                      <a:pt x="67057" y="1"/>
                      <a:pt x="63601" y="1"/>
                    </a:cubicBezTo>
                    <a:cubicBezTo>
                      <a:pt x="60121" y="1"/>
                      <a:pt x="57204" y="2133"/>
                      <a:pt x="56150" y="5442"/>
                    </a:cubicBezTo>
                    <a:lnTo>
                      <a:pt x="54190" y="11495"/>
                    </a:lnTo>
                    <a:lnTo>
                      <a:pt x="47744" y="11495"/>
                    </a:lnTo>
                    <a:cubicBezTo>
                      <a:pt x="46371" y="11495"/>
                      <a:pt x="45097" y="11839"/>
                      <a:pt x="43994" y="12427"/>
                    </a:cubicBezTo>
                    <a:cubicBezTo>
                      <a:pt x="42867" y="11839"/>
                      <a:pt x="41592" y="11495"/>
                      <a:pt x="40220" y="11495"/>
                    </a:cubicBezTo>
                    <a:lnTo>
                      <a:pt x="33798" y="11495"/>
                    </a:lnTo>
                    <a:lnTo>
                      <a:pt x="31838" y="5442"/>
                    </a:lnTo>
                    <a:cubicBezTo>
                      <a:pt x="30759" y="2133"/>
                      <a:pt x="27843" y="1"/>
                      <a:pt x="24387"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34"/>
              <p:cNvSpPr/>
              <p:nvPr/>
            </p:nvSpPr>
            <p:spPr>
              <a:xfrm>
                <a:off x="2906225" y="903525"/>
                <a:ext cx="1797125" cy="1797125"/>
              </a:xfrm>
              <a:custGeom>
                <a:avLst/>
                <a:gdLst/>
                <a:ahLst/>
                <a:cxnLst/>
                <a:rect l="l" t="t" r="r" b="b"/>
                <a:pathLst>
                  <a:path w="71885" h="71885" extrusionOk="0">
                    <a:moveTo>
                      <a:pt x="35955" y="8162"/>
                    </a:moveTo>
                    <a:cubicBezTo>
                      <a:pt x="51273" y="8162"/>
                      <a:pt x="63723" y="20637"/>
                      <a:pt x="63723" y="35955"/>
                    </a:cubicBezTo>
                    <a:cubicBezTo>
                      <a:pt x="63723" y="51273"/>
                      <a:pt x="51273" y="63723"/>
                      <a:pt x="35955" y="63723"/>
                    </a:cubicBezTo>
                    <a:cubicBezTo>
                      <a:pt x="20637" y="63723"/>
                      <a:pt x="8162" y="51273"/>
                      <a:pt x="8162" y="35955"/>
                    </a:cubicBezTo>
                    <a:cubicBezTo>
                      <a:pt x="8162" y="20637"/>
                      <a:pt x="20637" y="8162"/>
                      <a:pt x="35955" y="8162"/>
                    </a:cubicBezTo>
                    <a:close/>
                    <a:moveTo>
                      <a:pt x="35955" y="1"/>
                    </a:moveTo>
                    <a:cubicBezTo>
                      <a:pt x="16127" y="1"/>
                      <a:pt x="1" y="16127"/>
                      <a:pt x="1" y="35955"/>
                    </a:cubicBezTo>
                    <a:cubicBezTo>
                      <a:pt x="1" y="55782"/>
                      <a:pt x="16127" y="71885"/>
                      <a:pt x="35955" y="71885"/>
                    </a:cubicBezTo>
                    <a:cubicBezTo>
                      <a:pt x="55758" y="71885"/>
                      <a:pt x="71885" y="55782"/>
                      <a:pt x="71885" y="35955"/>
                    </a:cubicBezTo>
                    <a:cubicBezTo>
                      <a:pt x="71885" y="16127"/>
                      <a:pt x="55758" y="1"/>
                      <a:pt x="35955"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34"/>
              <p:cNvSpPr/>
              <p:nvPr/>
            </p:nvSpPr>
            <p:spPr>
              <a:xfrm>
                <a:off x="3376175" y="1467375"/>
                <a:ext cx="857850" cy="613825"/>
              </a:xfrm>
              <a:custGeom>
                <a:avLst/>
                <a:gdLst/>
                <a:ahLst/>
                <a:cxnLst/>
                <a:rect l="l" t="t" r="r" b="b"/>
                <a:pathLst>
                  <a:path w="34314" h="24553" extrusionOk="0">
                    <a:moveTo>
                      <a:pt x="29816" y="1"/>
                    </a:moveTo>
                    <a:cubicBezTo>
                      <a:pt x="28774" y="1"/>
                      <a:pt x="27732" y="399"/>
                      <a:pt x="26936" y="1196"/>
                    </a:cubicBezTo>
                    <a:lnTo>
                      <a:pt x="13432" y="14700"/>
                    </a:lnTo>
                    <a:lnTo>
                      <a:pt x="7378" y="8622"/>
                    </a:lnTo>
                    <a:cubicBezTo>
                      <a:pt x="6581" y="7825"/>
                      <a:pt x="5534" y="7427"/>
                      <a:pt x="4486" y="7427"/>
                    </a:cubicBezTo>
                    <a:cubicBezTo>
                      <a:pt x="3438" y="7427"/>
                      <a:pt x="2390" y="7825"/>
                      <a:pt x="1594" y="8622"/>
                    </a:cubicBezTo>
                    <a:cubicBezTo>
                      <a:pt x="1" y="10215"/>
                      <a:pt x="1" y="12813"/>
                      <a:pt x="1594" y="14406"/>
                    </a:cubicBezTo>
                    <a:lnTo>
                      <a:pt x="10564" y="23351"/>
                    </a:lnTo>
                    <a:cubicBezTo>
                      <a:pt x="11348" y="24160"/>
                      <a:pt x="12402" y="24552"/>
                      <a:pt x="13432" y="24552"/>
                    </a:cubicBezTo>
                    <a:cubicBezTo>
                      <a:pt x="14485" y="24552"/>
                      <a:pt x="15539" y="24160"/>
                      <a:pt x="16324" y="23351"/>
                    </a:cubicBezTo>
                    <a:lnTo>
                      <a:pt x="32695" y="6980"/>
                    </a:lnTo>
                    <a:cubicBezTo>
                      <a:pt x="34313" y="5387"/>
                      <a:pt x="34313" y="2813"/>
                      <a:pt x="32695" y="1196"/>
                    </a:cubicBezTo>
                    <a:cubicBezTo>
                      <a:pt x="31899" y="399"/>
                      <a:pt x="30857" y="1"/>
                      <a:pt x="29816"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1" name="Google Shape;211;p34"/>
            <p:cNvSpPr/>
            <p:nvPr/>
          </p:nvSpPr>
          <p:spPr>
            <a:xfrm>
              <a:off x="5028875" y="981159"/>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2" name="Google Shape;212;p34"/>
            <p:cNvGrpSpPr/>
            <p:nvPr/>
          </p:nvGrpSpPr>
          <p:grpSpPr>
            <a:xfrm>
              <a:off x="5202185" y="1148285"/>
              <a:ext cx="384680" cy="407027"/>
              <a:chOff x="1343800" y="228000"/>
              <a:chExt cx="4931800" cy="5218300"/>
            </a:xfrm>
          </p:grpSpPr>
          <p:sp>
            <p:nvSpPr>
              <p:cNvPr id="213" name="Google Shape;213;p34"/>
              <p:cNvSpPr/>
              <p:nvPr/>
            </p:nvSpPr>
            <p:spPr>
              <a:xfrm>
                <a:off x="1799650" y="228000"/>
                <a:ext cx="4020075" cy="5218300"/>
              </a:xfrm>
              <a:custGeom>
                <a:avLst/>
                <a:gdLst/>
                <a:ahLst/>
                <a:cxnLst/>
                <a:rect l="l" t="t" r="r" b="b"/>
                <a:pathLst>
                  <a:path w="160803" h="208732" extrusionOk="0">
                    <a:moveTo>
                      <a:pt x="80389" y="8156"/>
                    </a:moveTo>
                    <a:cubicBezTo>
                      <a:pt x="84305" y="8156"/>
                      <a:pt x="88220" y="9633"/>
                      <a:pt x="91271" y="12586"/>
                    </a:cubicBezTo>
                    <a:cubicBezTo>
                      <a:pt x="95769" y="16939"/>
                      <a:pt x="101653" y="19293"/>
                      <a:pt x="107794" y="19293"/>
                    </a:cubicBezTo>
                    <a:cubicBezTo>
                      <a:pt x="108914" y="19293"/>
                      <a:pt x="110042" y="19215"/>
                      <a:pt x="111173" y="19056"/>
                    </a:cubicBezTo>
                    <a:cubicBezTo>
                      <a:pt x="111931" y="18948"/>
                      <a:pt x="112685" y="18895"/>
                      <a:pt x="113428" y="18895"/>
                    </a:cubicBezTo>
                    <a:cubicBezTo>
                      <a:pt x="120922" y="18895"/>
                      <a:pt x="127432" y="24247"/>
                      <a:pt x="128770" y="31850"/>
                    </a:cubicBezTo>
                    <a:cubicBezTo>
                      <a:pt x="130069" y="39129"/>
                      <a:pt x="134529" y="45305"/>
                      <a:pt x="141073" y="48761"/>
                    </a:cubicBezTo>
                    <a:cubicBezTo>
                      <a:pt x="148573" y="52756"/>
                      <a:pt x="151538" y="61848"/>
                      <a:pt x="147789" y="69471"/>
                    </a:cubicBezTo>
                    <a:cubicBezTo>
                      <a:pt x="144553" y="76113"/>
                      <a:pt x="144553" y="83735"/>
                      <a:pt x="147789" y="90377"/>
                    </a:cubicBezTo>
                    <a:cubicBezTo>
                      <a:pt x="151538" y="98023"/>
                      <a:pt x="148573" y="107116"/>
                      <a:pt x="141073" y="111087"/>
                    </a:cubicBezTo>
                    <a:cubicBezTo>
                      <a:pt x="134529" y="114542"/>
                      <a:pt x="130069" y="120719"/>
                      <a:pt x="128770" y="127998"/>
                    </a:cubicBezTo>
                    <a:cubicBezTo>
                      <a:pt x="127455" y="135621"/>
                      <a:pt x="120930" y="140953"/>
                      <a:pt x="113436" y="140953"/>
                    </a:cubicBezTo>
                    <a:cubicBezTo>
                      <a:pt x="112690" y="140953"/>
                      <a:pt x="111934" y="140900"/>
                      <a:pt x="111173" y="140791"/>
                    </a:cubicBezTo>
                    <a:cubicBezTo>
                      <a:pt x="110042" y="140632"/>
                      <a:pt x="108914" y="140554"/>
                      <a:pt x="107794" y="140554"/>
                    </a:cubicBezTo>
                    <a:cubicBezTo>
                      <a:pt x="101653" y="140554"/>
                      <a:pt x="95769" y="142909"/>
                      <a:pt x="91271" y="147262"/>
                    </a:cubicBezTo>
                    <a:cubicBezTo>
                      <a:pt x="88220" y="150215"/>
                      <a:pt x="84305" y="151692"/>
                      <a:pt x="80389" y="151692"/>
                    </a:cubicBezTo>
                    <a:cubicBezTo>
                      <a:pt x="76474" y="151692"/>
                      <a:pt x="72559" y="150215"/>
                      <a:pt x="69508" y="147262"/>
                    </a:cubicBezTo>
                    <a:cubicBezTo>
                      <a:pt x="65022" y="142924"/>
                      <a:pt x="59140" y="140571"/>
                      <a:pt x="53013" y="140571"/>
                    </a:cubicBezTo>
                    <a:cubicBezTo>
                      <a:pt x="51886" y="140571"/>
                      <a:pt x="50758" y="140644"/>
                      <a:pt x="49631" y="140791"/>
                    </a:cubicBezTo>
                    <a:cubicBezTo>
                      <a:pt x="48870" y="140900"/>
                      <a:pt x="48114" y="140953"/>
                      <a:pt x="47367" y="140953"/>
                    </a:cubicBezTo>
                    <a:cubicBezTo>
                      <a:pt x="39873" y="140953"/>
                      <a:pt x="33347" y="135621"/>
                      <a:pt x="32009" y="127998"/>
                    </a:cubicBezTo>
                    <a:cubicBezTo>
                      <a:pt x="30735" y="120719"/>
                      <a:pt x="26250" y="114542"/>
                      <a:pt x="19730" y="111087"/>
                    </a:cubicBezTo>
                    <a:cubicBezTo>
                      <a:pt x="12206" y="107116"/>
                      <a:pt x="9265" y="98023"/>
                      <a:pt x="12990" y="90377"/>
                    </a:cubicBezTo>
                    <a:cubicBezTo>
                      <a:pt x="16250" y="83735"/>
                      <a:pt x="16250" y="76113"/>
                      <a:pt x="12990" y="69471"/>
                    </a:cubicBezTo>
                    <a:cubicBezTo>
                      <a:pt x="9265" y="61848"/>
                      <a:pt x="12206" y="52756"/>
                      <a:pt x="19730" y="48761"/>
                    </a:cubicBezTo>
                    <a:cubicBezTo>
                      <a:pt x="26250" y="45305"/>
                      <a:pt x="30735" y="39129"/>
                      <a:pt x="32009" y="31850"/>
                    </a:cubicBezTo>
                    <a:cubicBezTo>
                      <a:pt x="33347" y="24247"/>
                      <a:pt x="39857" y="18895"/>
                      <a:pt x="47369" y="18895"/>
                    </a:cubicBezTo>
                    <a:cubicBezTo>
                      <a:pt x="48115" y="18895"/>
                      <a:pt x="48870" y="18948"/>
                      <a:pt x="49631" y="19056"/>
                    </a:cubicBezTo>
                    <a:cubicBezTo>
                      <a:pt x="50761" y="19215"/>
                      <a:pt x="51889" y="19293"/>
                      <a:pt x="53008" y="19293"/>
                    </a:cubicBezTo>
                    <a:cubicBezTo>
                      <a:pt x="59144" y="19293"/>
                      <a:pt x="65010" y="16939"/>
                      <a:pt x="69508" y="12586"/>
                    </a:cubicBezTo>
                    <a:cubicBezTo>
                      <a:pt x="72559" y="9633"/>
                      <a:pt x="76474" y="8156"/>
                      <a:pt x="80389" y="8156"/>
                    </a:cubicBezTo>
                    <a:close/>
                    <a:moveTo>
                      <a:pt x="55121" y="148855"/>
                    </a:moveTo>
                    <a:cubicBezTo>
                      <a:pt x="58381" y="149296"/>
                      <a:pt x="61420" y="150766"/>
                      <a:pt x="63846" y="153119"/>
                    </a:cubicBezTo>
                    <a:cubicBezTo>
                      <a:pt x="67424" y="156575"/>
                      <a:pt x="71787" y="158707"/>
                      <a:pt x="76321" y="159491"/>
                    </a:cubicBezTo>
                    <a:lnTo>
                      <a:pt x="76321" y="180250"/>
                    </a:lnTo>
                    <a:lnTo>
                      <a:pt x="55121" y="196426"/>
                    </a:lnTo>
                    <a:lnTo>
                      <a:pt x="55121" y="148855"/>
                    </a:lnTo>
                    <a:close/>
                    <a:moveTo>
                      <a:pt x="105658" y="148855"/>
                    </a:moveTo>
                    <a:lnTo>
                      <a:pt x="105658" y="196426"/>
                    </a:lnTo>
                    <a:lnTo>
                      <a:pt x="84482" y="180250"/>
                    </a:lnTo>
                    <a:lnTo>
                      <a:pt x="84482" y="159491"/>
                    </a:lnTo>
                    <a:cubicBezTo>
                      <a:pt x="89017" y="158707"/>
                      <a:pt x="93379" y="156575"/>
                      <a:pt x="96957" y="153119"/>
                    </a:cubicBezTo>
                    <a:cubicBezTo>
                      <a:pt x="99384" y="150766"/>
                      <a:pt x="102423" y="149296"/>
                      <a:pt x="105658" y="148855"/>
                    </a:cubicBezTo>
                    <a:close/>
                    <a:moveTo>
                      <a:pt x="80402" y="1"/>
                    </a:moveTo>
                    <a:cubicBezTo>
                      <a:pt x="74446" y="1"/>
                      <a:pt x="68490" y="2243"/>
                      <a:pt x="63846" y="6728"/>
                    </a:cubicBezTo>
                    <a:cubicBezTo>
                      <a:pt x="60874" y="9597"/>
                      <a:pt x="57002" y="11143"/>
                      <a:pt x="52950" y="11143"/>
                    </a:cubicBezTo>
                    <a:cubicBezTo>
                      <a:pt x="52224" y="11143"/>
                      <a:pt x="51492" y="11093"/>
                      <a:pt x="50758" y="10993"/>
                    </a:cubicBezTo>
                    <a:cubicBezTo>
                      <a:pt x="49608" y="10829"/>
                      <a:pt x="48466" y="10750"/>
                      <a:pt x="47338" y="10750"/>
                    </a:cubicBezTo>
                    <a:cubicBezTo>
                      <a:pt x="35943" y="10750"/>
                      <a:pt x="26000" y="18856"/>
                      <a:pt x="23970" y="30453"/>
                    </a:cubicBezTo>
                    <a:cubicBezTo>
                      <a:pt x="23137" y="35232"/>
                      <a:pt x="20196" y="39276"/>
                      <a:pt x="15907" y="41555"/>
                    </a:cubicBezTo>
                    <a:cubicBezTo>
                      <a:pt x="4486" y="47609"/>
                      <a:pt x="1" y="61456"/>
                      <a:pt x="5662" y="73049"/>
                    </a:cubicBezTo>
                    <a:cubicBezTo>
                      <a:pt x="7795" y="77412"/>
                      <a:pt x="7795" y="82436"/>
                      <a:pt x="5662" y="86798"/>
                    </a:cubicBezTo>
                    <a:cubicBezTo>
                      <a:pt x="1" y="98416"/>
                      <a:pt x="4486" y="112239"/>
                      <a:pt x="15907" y="118292"/>
                    </a:cubicBezTo>
                    <a:cubicBezTo>
                      <a:pt x="20196" y="120572"/>
                      <a:pt x="23137" y="124615"/>
                      <a:pt x="23970" y="129419"/>
                    </a:cubicBezTo>
                    <a:cubicBezTo>
                      <a:pt x="25980" y="140865"/>
                      <a:pt x="35735" y="148928"/>
                      <a:pt x="46960" y="149100"/>
                    </a:cubicBezTo>
                    <a:lnTo>
                      <a:pt x="46960" y="204661"/>
                    </a:lnTo>
                    <a:cubicBezTo>
                      <a:pt x="46960" y="206205"/>
                      <a:pt x="47842" y="207627"/>
                      <a:pt x="49239" y="208313"/>
                    </a:cubicBezTo>
                    <a:cubicBezTo>
                      <a:pt x="49811" y="208594"/>
                      <a:pt x="50424" y="208731"/>
                      <a:pt x="51035" y="208731"/>
                    </a:cubicBezTo>
                    <a:cubicBezTo>
                      <a:pt x="51915" y="208731"/>
                      <a:pt x="52790" y="208446"/>
                      <a:pt x="53528" y="207896"/>
                    </a:cubicBezTo>
                    <a:lnTo>
                      <a:pt x="80389" y="187407"/>
                    </a:lnTo>
                    <a:lnTo>
                      <a:pt x="107276" y="207896"/>
                    </a:lnTo>
                    <a:cubicBezTo>
                      <a:pt x="107986" y="208435"/>
                      <a:pt x="108869" y="208730"/>
                      <a:pt x="109751" y="208730"/>
                    </a:cubicBezTo>
                    <a:cubicBezTo>
                      <a:pt x="110364" y="208730"/>
                      <a:pt x="110976" y="208583"/>
                      <a:pt x="111540" y="208313"/>
                    </a:cubicBezTo>
                    <a:cubicBezTo>
                      <a:pt x="112937" y="207627"/>
                      <a:pt x="113819" y="206205"/>
                      <a:pt x="113819" y="204661"/>
                    </a:cubicBezTo>
                    <a:lnTo>
                      <a:pt x="113819" y="149100"/>
                    </a:lnTo>
                    <a:cubicBezTo>
                      <a:pt x="125069" y="148928"/>
                      <a:pt x="134799" y="140865"/>
                      <a:pt x="136809" y="129419"/>
                    </a:cubicBezTo>
                    <a:cubicBezTo>
                      <a:pt x="137642" y="124615"/>
                      <a:pt x="140608" y="120572"/>
                      <a:pt x="144897" y="118292"/>
                    </a:cubicBezTo>
                    <a:cubicBezTo>
                      <a:pt x="156293" y="112239"/>
                      <a:pt x="160803" y="98416"/>
                      <a:pt x="155117" y="86798"/>
                    </a:cubicBezTo>
                    <a:cubicBezTo>
                      <a:pt x="152984" y="82436"/>
                      <a:pt x="152984" y="77412"/>
                      <a:pt x="155117" y="73049"/>
                    </a:cubicBezTo>
                    <a:cubicBezTo>
                      <a:pt x="160803" y="61456"/>
                      <a:pt x="156293" y="47609"/>
                      <a:pt x="144897" y="41555"/>
                    </a:cubicBezTo>
                    <a:cubicBezTo>
                      <a:pt x="140608" y="39276"/>
                      <a:pt x="137642" y="35232"/>
                      <a:pt x="136809" y="30428"/>
                    </a:cubicBezTo>
                    <a:cubicBezTo>
                      <a:pt x="134779" y="18854"/>
                      <a:pt x="124857" y="10750"/>
                      <a:pt x="113447" y="10750"/>
                    </a:cubicBezTo>
                    <a:cubicBezTo>
                      <a:pt x="112317" y="10750"/>
                      <a:pt x="111173" y="10829"/>
                      <a:pt x="110021" y="10993"/>
                    </a:cubicBezTo>
                    <a:cubicBezTo>
                      <a:pt x="109291" y="11093"/>
                      <a:pt x="108562" y="11143"/>
                      <a:pt x="107837" y="11143"/>
                    </a:cubicBezTo>
                    <a:cubicBezTo>
                      <a:pt x="103795" y="11143"/>
                      <a:pt x="99909" y="9597"/>
                      <a:pt x="96957" y="6728"/>
                    </a:cubicBezTo>
                    <a:cubicBezTo>
                      <a:pt x="92313" y="2243"/>
                      <a:pt x="86357" y="1"/>
                      <a:pt x="80402"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34"/>
              <p:cNvSpPr/>
              <p:nvPr/>
            </p:nvSpPr>
            <p:spPr>
              <a:xfrm>
                <a:off x="2325375" y="860050"/>
                <a:ext cx="2982125" cy="2731500"/>
              </a:xfrm>
              <a:custGeom>
                <a:avLst/>
                <a:gdLst/>
                <a:ahLst/>
                <a:cxnLst/>
                <a:rect l="l" t="t" r="r" b="b"/>
                <a:pathLst>
                  <a:path w="119285" h="109260" extrusionOk="0">
                    <a:moveTo>
                      <a:pt x="59345" y="0"/>
                    </a:moveTo>
                    <a:cubicBezTo>
                      <a:pt x="51165" y="0"/>
                      <a:pt x="42921" y="1836"/>
                      <a:pt x="35244" y="5612"/>
                    </a:cubicBezTo>
                    <a:cubicBezTo>
                      <a:pt x="33234" y="6592"/>
                      <a:pt x="32401" y="9043"/>
                      <a:pt x="33381" y="11077"/>
                    </a:cubicBezTo>
                    <a:cubicBezTo>
                      <a:pt x="34096" y="12508"/>
                      <a:pt x="35532" y="13342"/>
                      <a:pt x="37033" y="13342"/>
                    </a:cubicBezTo>
                    <a:cubicBezTo>
                      <a:pt x="37641" y="13342"/>
                      <a:pt x="38260" y="13205"/>
                      <a:pt x="38847" y="12916"/>
                    </a:cubicBezTo>
                    <a:cubicBezTo>
                      <a:pt x="45369" y="9708"/>
                      <a:pt x="52376" y="8148"/>
                      <a:pt x="59330" y="8148"/>
                    </a:cubicBezTo>
                    <a:cubicBezTo>
                      <a:pt x="71397" y="8148"/>
                      <a:pt x="83301" y="12847"/>
                      <a:pt x="92227" y="21788"/>
                    </a:cubicBezTo>
                    <a:cubicBezTo>
                      <a:pt x="110363" y="39900"/>
                      <a:pt x="110363" y="69384"/>
                      <a:pt x="92227" y="87520"/>
                    </a:cubicBezTo>
                    <a:cubicBezTo>
                      <a:pt x="83159" y="96564"/>
                      <a:pt x="71272" y="101098"/>
                      <a:pt x="59360" y="101098"/>
                    </a:cubicBezTo>
                    <a:cubicBezTo>
                      <a:pt x="47474" y="101098"/>
                      <a:pt x="35562" y="96564"/>
                      <a:pt x="26494" y="87520"/>
                    </a:cubicBezTo>
                    <a:cubicBezTo>
                      <a:pt x="12426" y="73428"/>
                      <a:pt x="8872" y="51983"/>
                      <a:pt x="17647" y="34116"/>
                    </a:cubicBezTo>
                    <a:cubicBezTo>
                      <a:pt x="18627" y="32106"/>
                      <a:pt x="17818" y="29655"/>
                      <a:pt x="15784" y="28675"/>
                    </a:cubicBezTo>
                    <a:cubicBezTo>
                      <a:pt x="15205" y="28385"/>
                      <a:pt x="14588" y="28248"/>
                      <a:pt x="13981" y="28248"/>
                    </a:cubicBezTo>
                    <a:cubicBezTo>
                      <a:pt x="12481" y="28248"/>
                      <a:pt x="11034" y="29082"/>
                      <a:pt x="10318" y="30513"/>
                    </a:cubicBezTo>
                    <a:cubicBezTo>
                      <a:pt x="0" y="51517"/>
                      <a:pt x="4191" y="76736"/>
                      <a:pt x="20735" y="93280"/>
                    </a:cubicBezTo>
                    <a:cubicBezTo>
                      <a:pt x="31396" y="103917"/>
                      <a:pt x="45366" y="109260"/>
                      <a:pt x="59360" y="109260"/>
                    </a:cubicBezTo>
                    <a:cubicBezTo>
                      <a:pt x="73355" y="109260"/>
                      <a:pt x="87350" y="103917"/>
                      <a:pt x="97986" y="93280"/>
                    </a:cubicBezTo>
                    <a:cubicBezTo>
                      <a:pt x="119284" y="71982"/>
                      <a:pt x="119284" y="37302"/>
                      <a:pt x="97986" y="16004"/>
                    </a:cubicBezTo>
                    <a:cubicBezTo>
                      <a:pt x="87496" y="5514"/>
                      <a:pt x="73518" y="0"/>
                      <a:pt x="59345"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34"/>
              <p:cNvSpPr/>
              <p:nvPr/>
            </p:nvSpPr>
            <p:spPr>
              <a:xfrm>
                <a:off x="2863325" y="1268100"/>
                <a:ext cx="1895175" cy="1789775"/>
              </a:xfrm>
              <a:custGeom>
                <a:avLst/>
                <a:gdLst/>
                <a:ahLst/>
                <a:cxnLst/>
                <a:rect l="l" t="t" r="r" b="b"/>
                <a:pathLst>
                  <a:path w="75807" h="71591" extrusionOk="0">
                    <a:moveTo>
                      <a:pt x="37892" y="9951"/>
                    </a:moveTo>
                    <a:lnTo>
                      <a:pt x="43430" y="27058"/>
                    </a:lnTo>
                    <a:cubicBezTo>
                      <a:pt x="43970" y="28725"/>
                      <a:pt x="45538" y="29876"/>
                      <a:pt x="47303" y="29876"/>
                    </a:cubicBezTo>
                    <a:lnTo>
                      <a:pt x="65366" y="29876"/>
                    </a:lnTo>
                    <a:lnTo>
                      <a:pt x="50734" y="40440"/>
                    </a:lnTo>
                    <a:cubicBezTo>
                      <a:pt x="49288" y="41494"/>
                      <a:pt x="48700" y="43332"/>
                      <a:pt x="49239" y="45023"/>
                    </a:cubicBezTo>
                    <a:lnTo>
                      <a:pt x="54852" y="62130"/>
                    </a:lnTo>
                    <a:lnTo>
                      <a:pt x="40293" y="51518"/>
                    </a:lnTo>
                    <a:cubicBezTo>
                      <a:pt x="39583" y="50991"/>
                      <a:pt x="38743" y="50727"/>
                      <a:pt x="37901" y="50727"/>
                    </a:cubicBezTo>
                    <a:cubicBezTo>
                      <a:pt x="37058" y="50727"/>
                      <a:pt x="36213" y="50991"/>
                      <a:pt x="35490" y="51518"/>
                    </a:cubicBezTo>
                    <a:lnTo>
                      <a:pt x="20956" y="62130"/>
                    </a:lnTo>
                    <a:lnTo>
                      <a:pt x="26544" y="45023"/>
                    </a:lnTo>
                    <a:cubicBezTo>
                      <a:pt x="27108" y="43332"/>
                      <a:pt x="26495" y="41494"/>
                      <a:pt x="25073" y="40440"/>
                    </a:cubicBezTo>
                    <a:lnTo>
                      <a:pt x="10442" y="29876"/>
                    </a:lnTo>
                    <a:lnTo>
                      <a:pt x="28505" y="29876"/>
                    </a:lnTo>
                    <a:cubicBezTo>
                      <a:pt x="30269" y="29876"/>
                      <a:pt x="31838" y="28725"/>
                      <a:pt x="32377" y="27058"/>
                    </a:cubicBezTo>
                    <a:lnTo>
                      <a:pt x="37892" y="9951"/>
                    </a:lnTo>
                    <a:close/>
                    <a:moveTo>
                      <a:pt x="37892" y="0"/>
                    </a:moveTo>
                    <a:cubicBezTo>
                      <a:pt x="34705" y="0"/>
                      <a:pt x="31887" y="2059"/>
                      <a:pt x="30907" y="5098"/>
                    </a:cubicBezTo>
                    <a:lnTo>
                      <a:pt x="25539" y="21715"/>
                    </a:lnTo>
                    <a:lnTo>
                      <a:pt x="7991" y="21715"/>
                    </a:lnTo>
                    <a:cubicBezTo>
                      <a:pt x="4780" y="21715"/>
                      <a:pt x="1962" y="23774"/>
                      <a:pt x="981" y="26813"/>
                    </a:cubicBezTo>
                    <a:cubicBezTo>
                      <a:pt x="1" y="29852"/>
                      <a:pt x="1079" y="33161"/>
                      <a:pt x="3677" y="35023"/>
                    </a:cubicBezTo>
                    <a:lnTo>
                      <a:pt x="17892" y="45317"/>
                    </a:lnTo>
                    <a:lnTo>
                      <a:pt x="12427" y="61934"/>
                    </a:lnTo>
                    <a:cubicBezTo>
                      <a:pt x="11447" y="64973"/>
                      <a:pt x="12525" y="68306"/>
                      <a:pt x="15098" y="70169"/>
                    </a:cubicBezTo>
                    <a:cubicBezTo>
                      <a:pt x="16397" y="71112"/>
                      <a:pt x="17917" y="71584"/>
                      <a:pt x="19436" y="71584"/>
                    </a:cubicBezTo>
                    <a:cubicBezTo>
                      <a:pt x="20956" y="71584"/>
                      <a:pt x="22475" y="71112"/>
                      <a:pt x="23774" y="70169"/>
                    </a:cubicBezTo>
                    <a:lnTo>
                      <a:pt x="37892" y="59851"/>
                    </a:lnTo>
                    <a:lnTo>
                      <a:pt x="52033" y="70169"/>
                    </a:lnTo>
                    <a:cubicBezTo>
                      <a:pt x="53332" y="71125"/>
                      <a:pt x="54852" y="71590"/>
                      <a:pt x="56371" y="71590"/>
                    </a:cubicBezTo>
                    <a:cubicBezTo>
                      <a:pt x="57891" y="71590"/>
                      <a:pt x="59410" y="71125"/>
                      <a:pt x="60685" y="70169"/>
                    </a:cubicBezTo>
                    <a:cubicBezTo>
                      <a:pt x="63283" y="68306"/>
                      <a:pt x="64361" y="64998"/>
                      <a:pt x="63356" y="61934"/>
                    </a:cubicBezTo>
                    <a:lnTo>
                      <a:pt x="57915" y="45317"/>
                    </a:lnTo>
                    <a:lnTo>
                      <a:pt x="72130" y="35023"/>
                    </a:lnTo>
                    <a:cubicBezTo>
                      <a:pt x="74728" y="33161"/>
                      <a:pt x="75807" y="29852"/>
                      <a:pt x="74826" y="26813"/>
                    </a:cubicBezTo>
                    <a:cubicBezTo>
                      <a:pt x="73821" y="23774"/>
                      <a:pt x="71027" y="21715"/>
                      <a:pt x="67817" y="21715"/>
                    </a:cubicBezTo>
                    <a:lnTo>
                      <a:pt x="50268" y="21715"/>
                    </a:lnTo>
                    <a:lnTo>
                      <a:pt x="44901" y="5098"/>
                    </a:lnTo>
                    <a:cubicBezTo>
                      <a:pt x="43921" y="2059"/>
                      <a:pt x="41102" y="0"/>
                      <a:pt x="37892"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34"/>
              <p:cNvSpPr/>
              <p:nvPr/>
            </p:nvSpPr>
            <p:spPr>
              <a:xfrm>
                <a:off x="2813700" y="1230725"/>
                <a:ext cx="204075" cy="203450"/>
              </a:xfrm>
              <a:custGeom>
                <a:avLst/>
                <a:gdLst/>
                <a:ahLst/>
                <a:cxnLst/>
                <a:rect l="l" t="t" r="r" b="b"/>
                <a:pathLst>
                  <a:path w="8163" h="8138" extrusionOk="0">
                    <a:moveTo>
                      <a:pt x="4094" y="0"/>
                    </a:moveTo>
                    <a:cubicBezTo>
                      <a:pt x="3015" y="0"/>
                      <a:pt x="1961" y="441"/>
                      <a:pt x="1202" y="1177"/>
                    </a:cubicBezTo>
                    <a:cubicBezTo>
                      <a:pt x="442" y="1936"/>
                      <a:pt x="1" y="2990"/>
                      <a:pt x="1" y="4069"/>
                    </a:cubicBezTo>
                    <a:cubicBezTo>
                      <a:pt x="1" y="5147"/>
                      <a:pt x="442" y="6201"/>
                      <a:pt x="1202" y="6961"/>
                    </a:cubicBezTo>
                    <a:cubicBezTo>
                      <a:pt x="1961" y="7720"/>
                      <a:pt x="3015" y="8137"/>
                      <a:pt x="4094" y="8137"/>
                    </a:cubicBezTo>
                    <a:cubicBezTo>
                      <a:pt x="5148" y="8137"/>
                      <a:pt x="6201" y="7720"/>
                      <a:pt x="6961" y="6961"/>
                    </a:cubicBezTo>
                    <a:cubicBezTo>
                      <a:pt x="7721" y="6201"/>
                      <a:pt x="8162" y="5147"/>
                      <a:pt x="8162" y="4069"/>
                    </a:cubicBezTo>
                    <a:cubicBezTo>
                      <a:pt x="8162" y="2990"/>
                      <a:pt x="7721" y="1936"/>
                      <a:pt x="6961" y="1177"/>
                    </a:cubicBezTo>
                    <a:cubicBezTo>
                      <a:pt x="6201" y="441"/>
                      <a:pt x="5148" y="0"/>
                      <a:pt x="4094"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34"/>
              <p:cNvSpPr/>
              <p:nvPr/>
            </p:nvSpPr>
            <p:spPr>
              <a:xfrm>
                <a:off x="1751250" y="228925"/>
                <a:ext cx="203450" cy="350500"/>
              </a:xfrm>
              <a:custGeom>
                <a:avLst/>
                <a:gdLst/>
                <a:ahLst/>
                <a:cxnLst/>
                <a:rect l="l" t="t" r="r" b="b"/>
                <a:pathLst>
                  <a:path w="8138" h="14020" extrusionOk="0">
                    <a:moveTo>
                      <a:pt x="4069" y="0"/>
                    </a:moveTo>
                    <a:cubicBezTo>
                      <a:pt x="1814" y="0"/>
                      <a:pt x="1" y="1814"/>
                      <a:pt x="1" y="4069"/>
                    </a:cubicBezTo>
                    <a:lnTo>
                      <a:pt x="1" y="9951"/>
                    </a:lnTo>
                    <a:cubicBezTo>
                      <a:pt x="1" y="12206"/>
                      <a:pt x="1814" y="14019"/>
                      <a:pt x="4069" y="14019"/>
                    </a:cubicBezTo>
                    <a:cubicBezTo>
                      <a:pt x="6324" y="14019"/>
                      <a:pt x="8137" y="12206"/>
                      <a:pt x="8137" y="9951"/>
                    </a:cubicBezTo>
                    <a:lnTo>
                      <a:pt x="8137" y="4069"/>
                    </a:lnTo>
                    <a:cubicBezTo>
                      <a:pt x="8137" y="1814"/>
                      <a:pt x="6324" y="0"/>
                      <a:pt x="406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34"/>
              <p:cNvSpPr/>
              <p:nvPr/>
            </p:nvSpPr>
            <p:spPr>
              <a:xfrm>
                <a:off x="1751250" y="897400"/>
                <a:ext cx="203450" cy="350500"/>
              </a:xfrm>
              <a:custGeom>
                <a:avLst/>
                <a:gdLst/>
                <a:ahLst/>
                <a:cxnLst/>
                <a:rect l="l" t="t" r="r" b="b"/>
                <a:pathLst>
                  <a:path w="8138" h="14020" extrusionOk="0">
                    <a:moveTo>
                      <a:pt x="4069" y="0"/>
                    </a:moveTo>
                    <a:cubicBezTo>
                      <a:pt x="1814" y="0"/>
                      <a:pt x="1" y="1814"/>
                      <a:pt x="1" y="4069"/>
                    </a:cubicBezTo>
                    <a:lnTo>
                      <a:pt x="1" y="9951"/>
                    </a:lnTo>
                    <a:cubicBezTo>
                      <a:pt x="1" y="12206"/>
                      <a:pt x="1814" y="14019"/>
                      <a:pt x="4069" y="14019"/>
                    </a:cubicBezTo>
                    <a:cubicBezTo>
                      <a:pt x="6324" y="14019"/>
                      <a:pt x="8137" y="12206"/>
                      <a:pt x="8137" y="9951"/>
                    </a:cubicBezTo>
                    <a:lnTo>
                      <a:pt x="8137" y="4069"/>
                    </a:lnTo>
                    <a:cubicBezTo>
                      <a:pt x="8137" y="1814"/>
                      <a:pt x="6324" y="0"/>
                      <a:pt x="406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34"/>
              <p:cNvSpPr/>
              <p:nvPr/>
            </p:nvSpPr>
            <p:spPr>
              <a:xfrm>
                <a:off x="2011650" y="636375"/>
                <a:ext cx="351125" cy="204075"/>
              </a:xfrm>
              <a:custGeom>
                <a:avLst/>
                <a:gdLst/>
                <a:ahLst/>
                <a:cxnLst/>
                <a:rect l="l" t="t" r="r" b="b"/>
                <a:pathLst>
                  <a:path w="14045" h="8163" extrusionOk="0">
                    <a:moveTo>
                      <a:pt x="4094" y="1"/>
                    </a:moveTo>
                    <a:cubicBezTo>
                      <a:pt x="1839" y="1"/>
                      <a:pt x="1" y="1839"/>
                      <a:pt x="1" y="4069"/>
                    </a:cubicBezTo>
                    <a:cubicBezTo>
                      <a:pt x="1" y="6324"/>
                      <a:pt x="1839" y="8162"/>
                      <a:pt x="4094" y="8162"/>
                    </a:cubicBezTo>
                    <a:lnTo>
                      <a:pt x="9951" y="8162"/>
                    </a:lnTo>
                    <a:cubicBezTo>
                      <a:pt x="12206" y="8162"/>
                      <a:pt x="14044" y="6324"/>
                      <a:pt x="14044" y="4069"/>
                    </a:cubicBezTo>
                    <a:cubicBezTo>
                      <a:pt x="14044" y="1839"/>
                      <a:pt x="12206"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34"/>
              <p:cNvSpPr/>
              <p:nvPr/>
            </p:nvSpPr>
            <p:spPr>
              <a:xfrm>
                <a:off x="1343800" y="636375"/>
                <a:ext cx="350500" cy="204075"/>
              </a:xfrm>
              <a:custGeom>
                <a:avLst/>
                <a:gdLst/>
                <a:ahLst/>
                <a:cxnLst/>
                <a:rect l="l" t="t" r="r" b="b"/>
                <a:pathLst>
                  <a:path w="14020" h="8163" extrusionOk="0">
                    <a:moveTo>
                      <a:pt x="4069" y="1"/>
                    </a:moveTo>
                    <a:cubicBezTo>
                      <a:pt x="1814" y="1"/>
                      <a:pt x="0" y="1839"/>
                      <a:pt x="0" y="4069"/>
                    </a:cubicBezTo>
                    <a:cubicBezTo>
                      <a:pt x="0" y="6324"/>
                      <a:pt x="1814" y="8162"/>
                      <a:pt x="4069" y="8162"/>
                    </a:cubicBezTo>
                    <a:lnTo>
                      <a:pt x="9951" y="8162"/>
                    </a:lnTo>
                    <a:cubicBezTo>
                      <a:pt x="12181" y="8162"/>
                      <a:pt x="14019" y="6324"/>
                      <a:pt x="14019" y="4069"/>
                    </a:cubicBezTo>
                    <a:cubicBezTo>
                      <a:pt x="14019" y="1839"/>
                      <a:pt x="12181"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34"/>
              <p:cNvSpPr/>
              <p:nvPr/>
            </p:nvSpPr>
            <p:spPr>
              <a:xfrm>
                <a:off x="5664075" y="4427275"/>
                <a:ext cx="204050" cy="350500"/>
              </a:xfrm>
              <a:custGeom>
                <a:avLst/>
                <a:gdLst/>
                <a:ahLst/>
                <a:cxnLst/>
                <a:rect l="l" t="t" r="r" b="b"/>
                <a:pathLst>
                  <a:path w="8162" h="14020" extrusionOk="0">
                    <a:moveTo>
                      <a:pt x="4069" y="0"/>
                    </a:moveTo>
                    <a:cubicBezTo>
                      <a:pt x="1839" y="0"/>
                      <a:pt x="1" y="1814"/>
                      <a:pt x="1" y="4069"/>
                    </a:cubicBezTo>
                    <a:lnTo>
                      <a:pt x="1" y="9951"/>
                    </a:lnTo>
                    <a:cubicBezTo>
                      <a:pt x="1" y="12206"/>
                      <a:pt x="1839" y="14019"/>
                      <a:pt x="4069" y="14019"/>
                    </a:cubicBezTo>
                    <a:cubicBezTo>
                      <a:pt x="6324" y="14019"/>
                      <a:pt x="8162" y="12206"/>
                      <a:pt x="8162" y="9951"/>
                    </a:cubicBezTo>
                    <a:lnTo>
                      <a:pt x="8162" y="4069"/>
                    </a:lnTo>
                    <a:cubicBezTo>
                      <a:pt x="8162" y="1814"/>
                      <a:pt x="6324" y="0"/>
                      <a:pt x="406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34"/>
              <p:cNvSpPr/>
              <p:nvPr/>
            </p:nvSpPr>
            <p:spPr>
              <a:xfrm>
                <a:off x="5664075" y="5095750"/>
                <a:ext cx="204050" cy="350500"/>
              </a:xfrm>
              <a:custGeom>
                <a:avLst/>
                <a:gdLst/>
                <a:ahLst/>
                <a:cxnLst/>
                <a:rect l="l" t="t" r="r" b="b"/>
                <a:pathLst>
                  <a:path w="8162" h="14020" extrusionOk="0">
                    <a:moveTo>
                      <a:pt x="4069" y="1"/>
                    </a:moveTo>
                    <a:cubicBezTo>
                      <a:pt x="1839" y="1"/>
                      <a:pt x="1" y="1814"/>
                      <a:pt x="1" y="4069"/>
                    </a:cubicBezTo>
                    <a:lnTo>
                      <a:pt x="1" y="9951"/>
                    </a:lnTo>
                    <a:cubicBezTo>
                      <a:pt x="1" y="12206"/>
                      <a:pt x="1839" y="14020"/>
                      <a:pt x="4069" y="14020"/>
                    </a:cubicBezTo>
                    <a:cubicBezTo>
                      <a:pt x="6324" y="14020"/>
                      <a:pt x="8162" y="12206"/>
                      <a:pt x="8162" y="9951"/>
                    </a:cubicBezTo>
                    <a:lnTo>
                      <a:pt x="8162" y="4069"/>
                    </a:lnTo>
                    <a:cubicBezTo>
                      <a:pt x="8162" y="1814"/>
                      <a:pt x="6324" y="1"/>
                      <a:pt x="4069"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34"/>
              <p:cNvSpPr/>
              <p:nvPr/>
            </p:nvSpPr>
            <p:spPr>
              <a:xfrm>
                <a:off x="5925100" y="4834725"/>
                <a:ext cx="350500" cy="204075"/>
              </a:xfrm>
              <a:custGeom>
                <a:avLst/>
                <a:gdLst/>
                <a:ahLst/>
                <a:cxnLst/>
                <a:rect l="l" t="t" r="r" b="b"/>
                <a:pathLst>
                  <a:path w="14020" h="8163" extrusionOk="0">
                    <a:moveTo>
                      <a:pt x="4069" y="1"/>
                    </a:moveTo>
                    <a:cubicBezTo>
                      <a:pt x="1814" y="1"/>
                      <a:pt x="0" y="1839"/>
                      <a:pt x="0" y="4069"/>
                    </a:cubicBezTo>
                    <a:cubicBezTo>
                      <a:pt x="0" y="6324"/>
                      <a:pt x="1814" y="8162"/>
                      <a:pt x="4069" y="8162"/>
                    </a:cubicBezTo>
                    <a:lnTo>
                      <a:pt x="9951" y="8162"/>
                    </a:lnTo>
                    <a:cubicBezTo>
                      <a:pt x="12181" y="8162"/>
                      <a:pt x="14019" y="6324"/>
                      <a:pt x="14019" y="4069"/>
                    </a:cubicBezTo>
                    <a:cubicBezTo>
                      <a:pt x="14019" y="1839"/>
                      <a:pt x="12181"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34"/>
              <p:cNvSpPr/>
              <p:nvPr/>
            </p:nvSpPr>
            <p:spPr>
              <a:xfrm>
                <a:off x="5256625" y="4834725"/>
                <a:ext cx="350500" cy="204075"/>
              </a:xfrm>
              <a:custGeom>
                <a:avLst/>
                <a:gdLst/>
                <a:ahLst/>
                <a:cxnLst/>
                <a:rect l="l" t="t" r="r" b="b"/>
                <a:pathLst>
                  <a:path w="14020" h="8163" extrusionOk="0">
                    <a:moveTo>
                      <a:pt x="4069" y="1"/>
                    </a:moveTo>
                    <a:cubicBezTo>
                      <a:pt x="1814" y="1"/>
                      <a:pt x="0" y="1839"/>
                      <a:pt x="0" y="4069"/>
                    </a:cubicBezTo>
                    <a:cubicBezTo>
                      <a:pt x="0" y="6324"/>
                      <a:pt x="1814" y="8162"/>
                      <a:pt x="4069" y="8162"/>
                    </a:cubicBezTo>
                    <a:lnTo>
                      <a:pt x="9951" y="8162"/>
                    </a:lnTo>
                    <a:cubicBezTo>
                      <a:pt x="12206" y="8162"/>
                      <a:pt x="14019" y="6324"/>
                      <a:pt x="14019" y="4069"/>
                    </a:cubicBezTo>
                    <a:cubicBezTo>
                      <a:pt x="14019" y="1839"/>
                      <a:pt x="12206"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25" name="Google Shape;225;p34"/>
          <p:cNvSpPr txBox="1"/>
          <p:nvPr>
            <p:ph type="subTitle" idx="1"/>
          </p:nvPr>
        </p:nvSpPr>
        <p:spPr>
          <a:xfrm>
            <a:off x="2093595" y="1226185"/>
            <a:ext cx="2693035" cy="1016000"/>
          </a:xfrm>
          <a:prstGeom prst="rect">
            <a:avLst/>
          </a:prstGeom>
        </p:spPr>
        <p:txBody>
          <a:bodyPr spcFirstLastPara="1" wrap="square" lIns="91425" tIns="91425" rIns="91425" bIns="91425" anchor="t" anchorCtr="0">
            <a:noAutofit/>
          </a:bodyPr>
          <a:lstStyle/>
          <a:p>
            <a:pPr lvl="0" algn="l" eaLnBrk="1" fontAlgn="auto" latinLnBrk="0" hangingPunct="1">
              <a:lnSpc>
                <a:spcPct val="150000"/>
              </a:lnSpc>
            </a:pPr>
            <a:r>
              <a:rPr lang="en-US" altLang="zh-CN" b="1" dirty="0">
                <a:solidFill>
                  <a:schemeClr val="bg1"/>
                </a:solidFill>
                <a:cs typeface="+mn-ea"/>
                <a:sym typeface="+mn-lt"/>
              </a:rPr>
              <a:t>   </a:t>
            </a:r>
            <a:r>
              <a:rPr lang="zh-CN" altLang="en-US" b="1" dirty="0">
                <a:solidFill>
                  <a:schemeClr val="bg1"/>
                </a:solidFill>
                <a:cs typeface="+mn-ea"/>
                <a:sym typeface="+mn-lt"/>
              </a:rPr>
              <a:t>使用树状展示数据，可以清晰查看当前人员权限等和管理权限分配</a:t>
            </a:r>
            <a:r>
              <a:rPr lang="en-US" altLang="zh-CN" b="1" dirty="0">
                <a:solidFill>
                  <a:schemeClr val="bg1"/>
                </a:solidFill>
                <a:cs typeface="+mn-ea"/>
                <a:sym typeface="+mn-lt"/>
              </a:rPr>
              <a:t>    </a:t>
            </a:r>
            <a:endParaRPr lang="en-US">
              <a:solidFill>
                <a:schemeClr val="lt1"/>
              </a:solidFill>
            </a:endParaRPr>
          </a:p>
        </p:txBody>
      </p:sp>
      <p:sp>
        <p:nvSpPr>
          <p:cNvPr id="226" name="Google Shape;226;p34"/>
          <p:cNvSpPr txBox="1"/>
          <p:nvPr>
            <p:ph type="subTitle" idx="2"/>
          </p:nvPr>
        </p:nvSpPr>
        <p:spPr>
          <a:xfrm>
            <a:off x="2072005" y="862330"/>
            <a:ext cx="2512695" cy="408305"/>
          </a:xfrm>
          <a:prstGeom prst="rect">
            <a:avLst/>
          </a:prstGeom>
        </p:spPr>
        <p:txBody>
          <a:bodyPr spcFirstLastPara="1" wrap="square" lIns="91425" tIns="91425" rIns="91425" bIns="91425" anchor="b" anchorCtr="0">
            <a:noAutofit/>
          </a:bodyPr>
          <a:lstStyle/>
          <a:p>
            <a:pPr algn="r">
              <a:lnSpc>
                <a:spcPct val="120000"/>
              </a:lnSpc>
            </a:pPr>
            <a:r>
              <a:rPr lang="zh-CN" altLang="en-US" b="1" dirty="0">
                <a:solidFill>
                  <a:schemeClr val="bg1"/>
                </a:solidFill>
                <a:uFillTx/>
                <a:latin typeface="Englebert" panose="02010600030101010101" charset="-122"/>
                <a:cs typeface="+mn-ea"/>
                <a:sym typeface="+mn-lt"/>
              </a:rPr>
              <a:t>管理和查看工作人员权限</a:t>
            </a:r>
            <a:endParaRPr lang="zh-CN" altLang="en-US" b="1" dirty="0">
              <a:solidFill>
                <a:schemeClr val="bg1"/>
              </a:solidFill>
              <a:uFillTx/>
              <a:latin typeface="Englebert" panose="02010600030101010101" charset="-122"/>
              <a:cs typeface="+mn-ea"/>
              <a:sym typeface="+mn-lt"/>
            </a:endParaRPr>
          </a:p>
        </p:txBody>
      </p:sp>
      <p:sp>
        <p:nvSpPr>
          <p:cNvPr id="227" name="Google Shape;227;p34"/>
          <p:cNvSpPr txBox="1"/>
          <p:nvPr>
            <p:ph type="subTitle" idx="3"/>
          </p:nvPr>
        </p:nvSpPr>
        <p:spPr>
          <a:xfrm>
            <a:off x="5840095" y="1300480"/>
            <a:ext cx="2790825" cy="723265"/>
          </a:xfrm>
          <a:prstGeom prst="rect">
            <a:avLst/>
          </a:prstGeom>
        </p:spPr>
        <p:txBody>
          <a:bodyPr spcFirstLastPara="1" wrap="square" lIns="91425" tIns="91425" rIns="91425" bIns="91425" anchor="t" anchorCtr="0">
            <a:noAutofit/>
          </a:bodyPr>
          <a:lstStyle/>
          <a:p>
            <a:pPr algn="just">
              <a:lnSpc>
                <a:spcPct val="150000"/>
              </a:lnSpc>
            </a:pPr>
            <a:r>
              <a:rPr lang="zh-CN" altLang="en-US" b="1" dirty="0">
                <a:solidFill>
                  <a:schemeClr val="bg1"/>
                </a:solidFill>
                <a:cs typeface="+mn-ea"/>
                <a:sym typeface="+mn-lt"/>
              </a:rPr>
              <a:t>可以详细直观的查看商品情况及参数</a:t>
            </a:r>
            <a:endParaRPr lang="en-US">
              <a:solidFill>
                <a:schemeClr val="lt1"/>
              </a:solidFill>
            </a:endParaRPr>
          </a:p>
        </p:txBody>
      </p:sp>
      <p:sp>
        <p:nvSpPr>
          <p:cNvPr id="228" name="Google Shape;228;p34"/>
          <p:cNvSpPr txBox="1"/>
          <p:nvPr>
            <p:ph type="subTitle" idx="4"/>
          </p:nvPr>
        </p:nvSpPr>
        <p:spPr>
          <a:xfrm>
            <a:off x="6076315" y="857250"/>
            <a:ext cx="2168525" cy="4083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b="1" dirty="0">
                <a:solidFill>
                  <a:schemeClr val="bg1"/>
                </a:solidFill>
                <a:cs typeface="+mn-ea"/>
                <a:sym typeface="+mn-lt"/>
              </a:rPr>
              <a:t>查看商品参数和详情</a:t>
            </a:r>
            <a:endParaRPr lang="en-US"/>
          </a:p>
        </p:txBody>
      </p:sp>
      <p:sp>
        <p:nvSpPr>
          <p:cNvPr id="229" name="Google Shape;229;p34"/>
          <p:cNvSpPr txBox="1"/>
          <p:nvPr>
            <p:ph type="subTitle" idx="5"/>
          </p:nvPr>
        </p:nvSpPr>
        <p:spPr>
          <a:xfrm>
            <a:off x="2331085" y="2891790"/>
            <a:ext cx="2030730" cy="710565"/>
          </a:xfrm>
          <a:prstGeom prst="rect">
            <a:avLst/>
          </a:prstGeom>
        </p:spPr>
        <p:txBody>
          <a:bodyPr spcFirstLastPara="1" wrap="square" lIns="91425" tIns="91425" rIns="91425" bIns="91425" anchor="t" anchorCtr="0">
            <a:noAutofit/>
          </a:bodyPr>
          <a:lstStyle/>
          <a:p>
            <a:pPr lvl="0" algn="l" eaLnBrk="1" fontAlgn="auto" latinLnBrk="0" hangingPunct="1">
              <a:lnSpc>
                <a:spcPct val="150000"/>
              </a:lnSpc>
            </a:pPr>
            <a:r>
              <a:rPr lang="zh-CN" altLang="en-US" b="1" dirty="0">
                <a:solidFill>
                  <a:schemeClr val="bg1"/>
                </a:solidFill>
                <a:cs typeface="+mn-ea"/>
                <a:sym typeface="+mn-lt"/>
              </a:rPr>
              <a:t>查看用户邮箱及联系方式和人员变动</a:t>
            </a:r>
            <a:endParaRPr lang="en-US">
              <a:solidFill>
                <a:schemeClr val="lt1"/>
              </a:solidFill>
            </a:endParaRPr>
          </a:p>
        </p:txBody>
      </p:sp>
      <p:sp>
        <p:nvSpPr>
          <p:cNvPr id="230" name="Google Shape;230;p34"/>
          <p:cNvSpPr txBox="1"/>
          <p:nvPr>
            <p:ph type="subTitle" idx="6"/>
          </p:nvPr>
        </p:nvSpPr>
        <p:spPr>
          <a:xfrm>
            <a:off x="2466380" y="2583355"/>
            <a:ext cx="1577100" cy="408600"/>
          </a:xfrm>
          <a:prstGeom prst="rect">
            <a:avLst/>
          </a:prstGeom>
        </p:spPr>
        <p:txBody>
          <a:bodyPr spcFirstLastPara="1" wrap="square" lIns="91425" tIns="91425" rIns="91425" bIns="91425" anchor="b" anchorCtr="0">
            <a:noAutofit/>
          </a:bodyPr>
          <a:lstStyle/>
          <a:p>
            <a:pPr algn="l" eaLnBrk="1" fontAlgn="auto" latinLnBrk="0" hangingPunct="1">
              <a:lnSpc>
                <a:spcPct val="120000"/>
              </a:lnSpc>
            </a:pPr>
            <a:r>
              <a:rPr lang="zh-CN" altLang="en-US" b="1" dirty="0">
                <a:solidFill>
                  <a:schemeClr val="bg1"/>
                </a:solidFill>
                <a:cs typeface="+mn-ea"/>
                <a:sym typeface="+mn-lt"/>
              </a:rPr>
              <a:t>用户列表</a:t>
            </a:r>
            <a:endParaRPr lang="en-US"/>
          </a:p>
        </p:txBody>
      </p:sp>
      <p:sp>
        <p:nvSpPr>
          <p:cNvPr id="231" name="Google Shape;231;p34"/>
          <p:cNvSpPr txBox="1"/>
          <p:nvPr>
            <p:ph type="subTitle" idx="7"/>
          </p:nvPr>
        </p:nvSpPr>
        <p:spPr>
          <a:xfrm>
            <a:off x="5840095" y="2905760"/>
            <a:ext cx="2668905" cy="1160780"/>
          </a:xfrm>
          <a:prstGeom prst="rect">
            <a:avLst/>
          </a:prstGeom>
        </p:spPr>
        <p:txBody>
          <a:bodyPr spcFirstLastPara="1" wrap="square" lIns="91425" tIns="91425" rIns="91425" bIns="91425" anchor="t" anchorCtr="0">
            <a:noAutofit/>
          </a:bodyPr>
          <a:lstStyle/>
          <a:p>
            <a:pPr marL="0" lvl="0" algn="just" eaLnBrk="1" fontAlgn="auto" latinLnBrk="0" hangingPunct="1">
              <a:lnSpc>
                <a:spcPct val="150000"/>
              </a:lnSpc>
            </a:pPr>
            <a:r>
              <a:rPr lang="zh-CN" altLang="en-US" b="1" dirty="0">
                <a:solidFill>
                  <a:schemeClr val="bg1"/>
                </a:solidFill>
                <a:cs typeface="+mn-ea"/>
                <a:sym typeface="+mn-lt"/>
              </a:rPr>
              <a:t>查看订单付款信息及物流信息，及订单的详细情况，使用数据可视化展示，使得数据更加的直观</a:t>
            </a:r>
            <a:endParaRPr lang="en-US">
              <a:solidFill>
                <a:schemeClr val="lt1"/>
              </a:solidFill>
            </a:endParaRPr>
          </a:p>
        </p:txBody>
      </p:sp>
      <p:sp>
        <p:nvSpPr>
          <p:cNvPr id="232" name="Google Shape;232;p34"/>
          <p:cNvSpPr txBox="1"/>
          <p:nvPr>
            <p:ph type="subTitle" idx="8"/>
          </p:nvPr>
        </p:nvSpPr>
        <p:spPr>
          <a:xfrm>
            <a:off x="5961380" y="2497455"/>
            <a:ext cx="2548255" cy="408305"/>
          </a:xfrm>
          <a:prstGeom prst="rect">
            <a:avLst/>
          </a:prstGeom>
        </p:spPr>
        <p:txBody>
          <a:bodyPr spcFirstLastPara="1" wrap="square" lIns="91425" tIns="91425" rIns="91425" bIns="91425" anchor="b" anchorCtr="0">
            <a:noAutofit/>
          </a:bodyPr>
          <a:lstStyle/>
          <a:p>
            <a:pPr lvl="0">
              <a:lnSpc>
                <a:spcPct val="120000"/>
              </a:lnSpc>
            </a:pPr>
            <a:r>
              <a:rPr lang="zh-CN" altLang="en-US" b="1" dirty="0">
                <a:solidFill>
                  <a:schemeClr val="bg1"/>
                </a:solidFill>
                <a:cs typeface="+mn-ea"/>
                <a:sym typeface="+mn-lt"/>
              </a:rPr>
              <a:t>订单管理和数据统计</a:t>
            </a:r>
            <a:endParaRPr lang="en-US"/>
          </a:p>
        </p:txBody>
      </p:sp>
      <p:grpSp>
        <p:nvGrpSpPr>
          <p:cNvPr id="233" name="Google Shape;233;p34"/>
          <p:cNvGrpSpPr/>
          <p:nvPr/>
        </p:nvGrpSpPr>
        <p:grpSpPr>
          <a:xfrm>
            <a:off x="1570910" y="667469"/>
            <a:ext cx="741300" cy="741300"/>
            <a:chOff x="2071925" y="981159"/>
            <a:chExt cx="741300" cy="741300"/>
          </a:xfrm>
        </p:grpSpPr>
        <p:sp>
          <p:nvSpPr>
            <p:cNvPr id="234" name="Google Shape;234;p34"/>
            <p:cNvSpPr/>
            <p:nvPr/>
          </p:nvSpPr>
          <p:spPr>
            <a:xfrm>
              <a:off x="2071925" y="981159"/>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5" name="Google Shape;235;p34"/>
            <p:cNvGrpSpPr/>
            <p:nvPr/>
          </p:nvGrpSpPr>
          <p:grpSpPr>
            <a:xfrm>
              <a:off x="2290388" y="1148410"/>
              <a:ext cx="304373" cy="406766"/>
              <a:chOff x="1844375" y="238125"/>
              <a:chExt cx="3912250" cy="5228350"/>
            </a:xfrm>
          </p:grpSpPr>
          <p:sp>
            <p:nvSpPr>
              <p:cNvPr id="236" name="Google Shape;236;p34"/>
              <p:cNvSpPr/>
              <p:nvPr/>
            </p:nvSpPr>
            <p:spPr>
              <a:xfrm>
                <a:off x="1844375" y="238125"/>
                <a:ext cx="3912250" cy="5228350"/>
              </a:xfrm>
              <a:custGeom>
                <a:avLst/>
                <a:gdLst/>
                <a:ahLst/>
                <a:cxnLst/>
                <a:rect l="l" t="t" r="r" b="b"/>
                <a:pathLst>
                  <a:path w="156490" h="209134" extrusionOk="0">
                    <a:moveTo>
                      <a:pt x="70621" y="94895"/>
                    </a:moveTo>
                    <a:cubicBezTo>
                      <a:pt x="71029" y="94895"/>
                      <a:pt x="71444" y="94935"/>
                      <a:pt x="71861" y="95021"/>
                    </a:cubicBezTo>
                    <a:cubicBezTo>
                      <a:pt x="74704" y="95609"/>
                      <a:pt x="76836" y="98256"/>
                      <a:pt x="76836" y="101319"/>
                    </a:cubicBezTo>
                    <a:lnTo>
                      <a:pt x="76836" y="137764"/>
                    </a:lnTo>
                    <a:cubicBezTo>
                      <a:pt x="76836" y="139577"/>
                      <a:pt x="78306" y="141048"/>
                      <a:pt x="80120" y="141048"/>
                    </a:cubicBezTo>
                    <a:lnTo>
                      <a:pt x="98967" y="141048"/>
                    </a:lnTo>
                    <a:cubicBezTo>
                      <a:pt x="107717" y="141048"/>
                      <a:pt x="114849" y="148180"/>
                      <a:pt x="114849" y="156930"/>
                    </a:cubicBezTo>
                    <a:lnTo>
                      <a:pt x="114849" y="168106"/>
                    </a:lnTo>
                    <a:cubicBezTo>
                      <a:pt x="114849" y="172370"/>
                      <a:pt x="113158" y="176292"/>
                      <a:pt x="110241" y="179233"/>
                    </a:cubicBezTo>
                    <a:cubicBezTo>
                      <a:pt x="106246" y="183301"/>
                      <a:pt x="107398" y="187247"/>
                      <a:pt x="107227" y="194796"/>
                    </a:cubicBezTo>
                    <a:cubicBezTo>
                      <a:pt x="107227" y="196168"/>
                      <a:pt x="106124" y="197296"/>
                      <a:pt x="104727" y="197296"/>
                    </a:cubicBezTo>
                    <a:lnTo>
                      <a:pt x="67572" y="197296"/>
                    </a:lnTo>
                    <a:cubicBezTo>
                      <a:pt x="66199" y="197296"/>
                      <a:pt x="65072" y="196168"/>
                      <a:pt x="65072" y="194796"/>
                    </a:cubicBezTo>
                    <a:cubicBezTo>
                      <a:pt x="64827" y="188963"/>
                      <a:pt x="66346" y="183938"/>
                      <a:pt x="61273" y="179821"/>
                    </a:cubicBezTo>
                    <a:cubicBezTo>
                      <a:pt x="58577" y="177615"/>
                      <a:pt x="58601" y="176953"/>
                      <a:pt x="44656" y="159699"/>
                    </a:cubicBezTo>
                    <a:cubicBezTo>
                      <a:pt x="43185" y="157689"/>
                      <a:pt x="40097" y="152763"/>
                      <a:pt x="42597" y="149405"/>
                    </a:cubicBezTo>
                    <a:cubicBezTo>
                      <a:pt x="43956" y="147593"/>
                      <a:pt x="46039" y="146635"/>
                      <a:pt x="48149" y="146635"/>
                    </a:cubicBezTo>
                    <a:cubicBezTo>
                      <a:pt x="49577" y="146635"/>
                      <a:pt x="51017" y="147074"/>
                      <a:pt x="52254" y="147984"/>
                    </a:cubicBezTo>
                    <a:cubicBezTo>
                      <a:pt x="53657" y="149037"/>
                      <a:pt x="55231" y="149512"/>
                      <a:pt x="56769" y="149512"/>
                    </a:cubicBezTo>
                    <a:cubicBezTo>
                      <a:pt x="60708" y="149512"/>
                      <a:pt x="64410" y="146394"/>
                      <a:pt x="64410" y="141881"/>
                    </a:cubicBezTo>
                    <a:cubicBezTo>
                      <a:pt x="64410" y="141832"/>
                      <a:pt x="64385" y="100829"/>
                      <a:pt x="64483" y="100143"/>
                    </a:cubicBezTo>
                    <a:cubicBezTo>
                      <a:pt x="64980" y="97101"/>
                      <a:pt x="67622" y="94895"/>
                      <a:pt x="70621" y="94895"/>
                    </a:cubicBezTo>
                    <a:close/>
                    <a:moveTo>
                      <a:pt x="14044" y="0"/>
                    </a:moveTo>
                    <a:cubicBezTo>
                      <a:pt x="6300" y="0"/>
                      <a:pt x="1" y="6176"/>
                      <a:pt x="1" y="13749"/>
                    </a:cubicBezTo>
                    <a:lnTo>
                      <a:pt x="1" y="173449"/>
                    </a:lnTo>
                    <a:cubicBezTo>
                      <a:pt x="1" y="175164"/>
                      <a:pt x="1373" y="176537"/>
                      <a:pt x="3089" y="176537"/>
                    </a:cubicBezTo>
                    <a:cubicBezTo>
                      <a:pt x="4780" y="176537"/>
                      <a:pt x="6153" y="175164"/>
                      <a:pt x="6153" y="173449"/>
                    </a:cubicBezTo>
                    <a:lnTo>
                      <a:pt x="6153" y="13749"/>
                    </a:lnTo>
                    <a:cubicBezTo>
                      <a:pt x="6153" y="9558"/>
                      <a:pt x="9706" y="6176"/>
                      <a:pt x="14044" y="6176"/>
                    </a:cubicBezTo>
                    <a:lnTo>
                      <a:pt x="142421" y="6176"/>
                    </a:lnTo>
                    <a:cubicBezTo>
                      <a:pt x="146784" y="6176"/>
                      <a:pt x="150313" y="9558"/>
                      <a:pt x="150313" y="13749"/>
                    </a:cubicBezTo>
                    <a:lnTo>
                      <a:pt x="150313" y="195408"/>
                    </a:lnTo>
                    <a:cubicBezTo>
                      <a:pt x="150313" y="199575"/>
                      <a:pt x="146784" y="202982"/>
                      <a:pt x="142421" y="202982"/>
                    </a:cubicBezTo>
                    <a:lnTo>
                      <a:pt x="108673" y="202982"/>
                    </a:lnTo>
                    <a:cubicBezTo>
                      <a:pt x="111712" y="201511"/>
                      <a:pt x="113820" y="198399"/>
                      <a:pt x="113820" y="194796"/>
                    </a:cubicBezTo>
                    <a:cubicBezTo>
                      <a:pt x="114089" y="187566"/>
                      <a:pt x="113060" y="185776"/>
                      <a:pt x="114947" y="183865"/>
                    </a:cubicBezTo>
                    <a:cubicBezTo>
                      <a:pt x="115315" y="183473"/>
                      <a:pt x="115682" y="183081"/>
                      <a:pt x="116025" y="182688"/>
                    </a:cubicBezTo>
                    <a:lnTo>
                      <a:pt x="134946" y="182688"/>
                    </a:lnTo>
                    <a:cubicBezTo>
                      <a:pt x="139505" y="182688"/>
                      <a:pt x="143230" y="178963"/>
                      <a:pt x="143230" y="174404"/>
                    </a:cubicBezTo>
                    <a:lnTo>
                      <a:pt x="143230" y="27915"/>
                    </a:lnTo>
                    <a:cubicBezTo>
                      <a:pt x="143230" y="23357"/>
                      <a:pt x="139505" y="19656"/>
                      <a:pt x="134946" y="19656"/>
                    </a:cubicBezTo>
                    <a:lnTo>
                      <a:pt x="122398" y="19656"/>
                    </a:lnTo>
                    <a:cubicBezTo>
                      <a:pt x="120707" y="19656"/>
                      <a:pt x="119310" y="21029"/>
                      <a:pt x="119310" y="22744"/>
                    </a:cubicBezTo>
                    <a:cubicBezTo>
                      <a:pt x="119310" y="24435"/>
                      <a:pt x="120707" y="25832"/>
                      <a:pt x="122398" y="25832"/>
                    </a:cubicBezTo>
                    <a:lnTo>
                      <a:pt x="134946" y="25832"/>
                    </a:lnTo>
                    <a:cubicBezTo>
                      <a:pt x="136123" y="25832"/>
                      <a:pt x="137054" y="26764"/>
                      <a:pt x="137054" y="27915"/>
                    </a:cubicBezTo>
                    <a:lnTo>
                      <a:pt x="137054" y="174404"/>
                    </a:lnTo>
                    <a:cubicBezTo>
                      <a:pt x="137054" y="175581"/>
                      <a:pt x="136123" y="176512"/>
                      <a:pt x="134946" y="176512"/>
                    </a:cubicBezTo>
                    <a:lnTo>
                      <a:pt x="119800" y="176512"/>
                    </a:lnTo>
                    <a:cubicBezTo>
                      <a:pt x="122275" y="170360"/>
                      <a:pt x="121099" y="166243"/>
                      <a:pt x="121417" y="156930"/>
                    </a:cubicBezTo>
                    <a:cubicBezTo>
                      <a:pt x="121417" y="144553"/>
                      <a:pt x="111344" y="134480"/>
                      <a:pt x="98967" y="134480"/>
                    </a:cubicBezTo>
                    <a:lnTo>
                      <a:pt x="83404" y="134480"/>
                    </a:lnTo>
                    <a:lnTo>
                      <a:pt x="83404" y="116711"/>
                    </a:lnTo>
                    <a:lnTo>
                      <a:pt x="123991" y="116711"/>
                    </a:lnTo>
                    <a:cubicBezTo>
                      <a:pt x="127446" y="116711"/>
                      <a:pt x="130265" y="113892"/>
                      <a:pt x="130265" y="110437"/>
                    </a:cubicBezTo>
                    <a:lnTo>
                      <a:pt x="130265" y="86344"/>
                    </a:lnTo>
                    <a:cubicBezTo>
                      <a:pt x="130265" y="84653"/>
                      <a:pt x="128868" y="83281"/>
                      <a:pt x="127177" y="83281"/>
                    </a:cubicBezTo>
                    <a:cubicBezTo>
                      <a:pt x="125461" y="83281"/>
                      <a:pt x="124089" y="84653"/>
                      <a:pt x="124089" y="86344"/>
                    </a:cubicBezTo>
                    <a:cubicBezTo>
                      <a:pt x="124044" y="109444"/>
                      <a:pt x="124181" y="110547"/>
                      <a:pt x="124044" y="110547"/>
                    </a:cubicBezTo>
                    <a:cubicBezTo>
                      <a:pt x="124029" y="110547"/>
                      <a:pt x="124012" y="110535"/>
                      <a:pt x="123991" y="110535"/>
                    </a:cubicBezTo>
                    <a:lnTo>
                      <a:pt x="83404" y="110535"/>
                    </a:lnTo>
                    <a:lnTo>
                      <a:pt x="83404" y="101319"/>
                    </a:lnTo>
                    <a:cubicBezTo>
                      <a:pt x="83404" y="95756"/>
                      <a:pt x="79826" y="90854"/>
                      <a:pt x="74851" y="89040"/>
                    </a:cubicBezTo>
                    <a:cubicBezTo>
                      <a:pt x="74973" y="88820"/>
                      <a:pt x="76566" y="85634"/>
                      <a:pt x="92816" y="53184"/>
                    </a:cubicBezTo>
                    <a:cubicBezTo>
                      <a:pt x="93812" y="50718"/>
                      <a:pt x="91685" y="48916"/>
                      <a:pt x="89727" y="48916"/>
                    </a:cubicBezTo>
                    <a:cubicBezTo>
                      <a:pt x="88746" y="48916"/>
                      <a:pt x="87808" y="49368"/>
                      <a:pt x="87326" y="50415"/>
                    </a:cubicBezTo>
                    <a:lnTo>
                      <a:pt x="68282" y="88550"/>
                    </a:lnTo>
                    <a:cubicBezTo>
                      <a:pt x="62106" y="89702"/>
                      <a:pt x="57842" y="95119"/>
                      <a:pt x="57842" y="101099"/>
                    </a:cubicBezTo>
                    <a:lnTo>
                      <a:pt x="57842" y="110535"/>
                    </a:lnTo>
                    <a:cubicBezTo>
                      <a:pt x="53530" y="110527"/>
                      <a:pt x="49947" y="110524"/>
                      <a:pt x="46970" y="110524"/>
                    </a:cubicBezTo>
                    <a:cubicBezTo>
                      <a:pt x="39422" y="110524"/>
                      <a:pt x="35768" y="110542"/>
                      <a:pt x="34007" y="110542"/>
                    </a:cubicBezTo>
                    <a:cubicBezTo>
                      <a:pt x="32130" y="110542"/>
                      <a:pt x="32401" y="110521"/>
                      <a:pt x="32401" y="110437"/>
                    </a:cubicBezTo>
                    <a:lnTo>
                      <a:pt x="32401" y="39704"/>
                    </a:lnTo>
                    <a:cubicBezTo>
                      <a:pt x="32401" y="39631"/>
                      <a:pt x="32450" y="39582"/>
                      <a:pt x="32499" y="39582"/>
                    </a:cubicBezTo>
                    <a:cubicBezTo>
                      <a:pt x="51984" y="39597"/>
                      <a:pt x="67330" y="39601"/>
                      <a:pt x="79416" y="39601"/>
                    </a:cubicBezTo>
                    <a:cubicBezTo>
                      <a:pt x="100768" y="39601"/>
                      <a:pt x="111941" y="39587"/>
                      <a:pt x="117777" y="39587"/>
                    </a:cubicBezTo>
                    <a:cubicBezTo>
                      <a:pt x="124812" y="39587"/>
                      <a:pt x="124089" y="39608"/>
                      <a:pt x="124089" y="39704"/>
                    </a:cubicBezTo>
                    <a:lnTo>
                      <a:pt x="124089" y="75242"/>
                    </a:lnTo>
                    <a:cubicBezTo>
                      <a:pt x="124089" y="76958"/>
                      <a:pt x="125461" y="78330"/>
                      <a:pt x="127177" y="78330"/>
                    </a:cubicBezTo>
                    <a:cubicBezTo>
                      <a:pt x="128868" y="78330"/>
                      <a:pt x="130265" y="76958"/>
                      <a:pt x="130265" y="75242"/>
                    </a:cubicBezTo>
                    <a:lnTo>
                      <a:pt x="130265" y="39704"/>
                    </a:lnTo>
                    <a:cubicBezTo>
                      <a:pt x="130265" y="36248"/>
                      <a:pt x="127446" y="33430"/>
                      <a:pt x="123991" y="33430"/>
                    </a:cubicBezTo>
                    <a:lnTo>
                      <a:pt x="32499" y="33430"/>
                    </a:lnTo>
                    <a:cubicBezTo>
                      <a:pt x="29044" y="33430"/>
                      <a:pt x="26225" y="36248"/>
                      <a:pt x="26225" y="39704"/>
                    </a:cubicBezTo>
                    <a:lnTo>
                      <a:pt x="26225" y="110437"/>
                    </a:lnTo>
                    <a:cubicBezTo>
                      <a:pt x="26225" y="113892"/>
                      <a:pt x="29044" y="116711"/>
                      <a:pt x="32499" y="116711"/>
                    </a:cubicBezTo>
                    <a:lnTo>
                      <a:pt x="57842" y="116711"/>
                    </a:lnTo>
                    <a:lnTo>
                      <a:pt x="57842" y="141881"/>
                    </a:lnTo>
                    <a:cubicBezTo>
                      <a:pt x="57842" y="142498"/>
                      <a:pt x="57335" y="142925"/>
                      <a:pt x="56795" y="142925"/>
                    </a:cubicBezTo>
                    <a:cubicBezTo>
                      <a:pt x="56584" y="142925"/>
                      <a:pt x="56368" y="142859"/>
                      <a:pt x="56175" y="142715"/>
                    </a:cubicBezTo>
                    <a:cubicBezTo>
                      <a:pt x="53718" y="140886"/>
                      <a:pt x="50913" y="140055"/>
                      <a:pt x="48168" y="140055"/>
                    </a:cubicBezTo>
                    <a:cubicBezTo>
                      <a:pt x="38482" y="140055"/>
                      <a:pt x="29557" y="150397"/>
                      <a:pt x="39411" y="163670"/>
                    </a:cubicBezTo>
                    <a:cubicBezTo>
                      <a:pt x="39435" y="163694"/>
                      <a:pt x="39460" y="163719"/>
                      <a:pt x="39484" y="163743"/>
                    </a:cubicBezTo>
                    <a:lnTo>
                      <a:pt x="49656" y="176512"/>
                    </a:lnTo>
                    <a:lnTo>
                      <a:pt x="21520" y="176512"/>
                    </a:lnTo>
                    <a:cubicBezTo>
                      <a:pt x="20368" y="176512"/>
                      <a:pt x="19436" y="175581"/>
                      <a:pt x="19436" y="174404"/>
                    </a:cubicBezTo>
                    <a:lnTo>
                      <a:pt x="19436" y="27915"/>
                    </a:lnTo>
                    <a:cubicBezTo>
                      <a:pt x="19436" y="26764"/>
                      <a:pt x="20368" y="25832"/>
                      <a:pt x="21520" y="25832"/>
                    </a:cubicBezTo>
                    <a:lnTo>
                      <a:pt x="111295" y="25832"/>
                    </a:lnTo>
                    <a:cubicBezTo>
                      <a:pt x="112986" y="25832"/>
                      <a:pt x="114383" y="24435"/>
                      <a:pt x="114383" y="22744"/>
                    </a:cubicBezTo>
                    <a:cubicBezTo>
                      <a:pt x="114383" y="21029"/>
                      <a:pt x="112986" y="19656"/>
                      <a:pt x="111295" y="19656"/>
                    </a:cubicBezTo>
                    <a:lnTo>
                      <a:pt x="21520" y="19656"/>
                    </a:lnTo>
                    <a:cubicBezTo>
                      <a:pt x="16961" y="19656"/>
                      <a:pt x="13260" y="23357"/>
                      <a:pt x="13260" y="27915"/>
                    </a:cubicBezTo>
                    <a:lnTo>
                      <a:pt x="13260" y="174404"/>
                    </a:lnTo>
                    <a:cubicBezTo>
                      <a:pt x="13260" y="178963"/>
                      <a:pt x="16961" y="182688"/>
                      <a:pt x="21520" y="182688"/>
                    </a:cubicBezTo>
                    <a:lnTo>
                      <a:pt x="54704" y="182688"/>
                    </a:lnTo>
                    <a:cubicBezTo>
                      <a:pt x="56837" y="184943"/>
                      <a:pt x="58503" y="185458"/>
                      <a:pt x="58503" y="187713"/>
                    </a:cubicBezTo>
                    <a:lnTo>
                      <a:pt x="58503" y="194796"/>
                    </a:lnTo>
                    <a:cubicBezTo>
                      <a:pt x="58503" y="198399"/>
                      <a:pt x="60611" y="201511"/>
                      <a:pt x="63650" y="202982"/>
                    </a:cubicBezTo>
                    <a:lnTo>
                      <a:pt x="14044" y="202982"/>
                    </a:lnTo>
                    <a:cubicBezTo>
                      <a:pt x="9706" y="202982"/>
                      <a:pt x="6153" y="199575"/>
                      <a:pt x="6153" y="195408"/>
                    </a:cubicBezTo>
                    <a:lnTo>
                      <a:pt x="6153" y="185801"/>
                    </a:lnTo>
                    <a:cubicBezTo>
                      <a:pt x="6153" y="184085"/>
                      <a:pt x="4780" y="182713"/>
                      <a:pt x="3089" y="182713"/>
                    </a:cubicBezTo>
                    <a:cubicBezTo>
                      <a:pt x="1373" y="182713"/>
                      <a:pt x="1" y="184085"/>
                      <a:pt x="1" y="185801"/>
                    </a:cubicBezTo>
                    <a:lnTo>
                      <a:pt x="1" y="195408"/>
                    </a:lnTo>
                    <a:cubicBezTo>
                      <a:pt x="1" y="202982"/>
                      <a:pt x="6300" y="209133"/>
                      <a:pt x="14044" y="209133"/>
                    </a:cubicBezTo>
                    <a:lnTo>
                      <a:pt x="142421" y="209133"/>
                    </a:lnTo>
                    <a:cubicBezTo>
                      <a:pt x="150191" y="209133"/>
                      <a:pt x="156489" y="202982"/>
                      <a:pt x="156489" y="195408"/>
                    </a:cubicBezTo>
                    <a:lnTo>
                      <a:pt x="156489" y="13749"/>
                    </a:lnTo>
                    <a:cubicBezTo>
                      <a:pt x="156489" y="6176"/>
                      <a:pt x="150191" y="0"/>
                      <a:pt x="142421"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34"/>
              <p:cNvSpPr/>
              <p:nvPr/>
            </p:nvSpPr>
            <p:spPr>
              <a:xfrm>
                <a:off x="3264675" y="478900"/>
                <a:ext cx="666050" cy="153825"/>
              </a:xfrm>
              <a:custGeom>
                <a:avLst/>
                <a:gdLst/>
                <a:ahLst/>
                <a:cxnLst/>
                <a:rect l="l" t="t" r="r" b="b"/>
                <a:pathLst>
                  <a:path w="26642" h="6153" extrusionOk="0">
                    <a:moveTo>
                      <a:pt x="3088" y="1"/>
                    </a:moveTo>
                    <a:cubicBezTo>
                      <a:pt x="1373" y="1"/>
                      <a:pt x="0" y="1373"/>
                      <a:pt x="0" y="3089"/>
                    </a:cubicBezTo>
                    <a:cubicBezTo>
                      <a:pt x="0" y="4780"/>
                      <a:pt x="1373" y="6153"/>
                      <a:pt x="3088" y="6153"/>
                    </a:cubicBezTo>
                    <a:lnTo>
                      <a:pt x="23553" y="6153"/>
                    </a:lnTo>
                    <a:cubicBezTo>
                      <a:pt x="25269" y="6153"/>
                      <a:pt x="26641" y="4780"/>
                      <a:pt x="26641" y="3089"/>
                    </a:cubicBezTo>
                    <a:cubicBezTo>
                      <a:pt x="26641" y="1373"/>
                      <a:pt x="25269" y="1"/>
                      <a:pt x="23553"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34"/>
              <p:cNvSpPr/>
              <p:nvPr/>
            </p:nvSpPr>
            <p:spPr>
              <a:xfrm>
                <a:off x="4104700" y="485650"/>
                <a:ext cx="154425" cy="153825"/>
              </a:xfrm>
              <a:custGeom>
                <a:avLst/>
                <a:gdLst/>
                <a:ahLst/>
                <a:cxnLst/>
                <a:rect l="l" t="t" r="r" b="b"/>
                <a:pathLst>
                  <a:path w="6177" h="6153" extrusionOk="0">
                    <a:moveTo>
                      <a:pt x="3089" y="1"/>
                    </a:moveTo>
                    <a:cubicBezTo>
                      <a:pt x="1373" y="1"/>
                      <a:pt x="1" y="1373"/>
                      <a:pt x="1" y="3064"/>
                    </a:cubicBezTo>
                    <a:cubicBezTo>
                      <a:pt x="1" y="4780"/>
                      <a:pt x="1373" y="6152"/>
                      <a:pt x="3089" y="6152"/>
                    </a:cubicBezTo>
                    <a:cubicBezTo>
                      <a:pt x="4780" y="6152"/>
                      <a:pt x="6177" y="4780"/>
                      <a:pt x="6177" y="3064"/>
                    </a:cubicBezTo>
                    <a:cubicBezTo>
                      <a:pt x="6177" y="1373"/>
                      <a:pt x="4780" y="1"/>
                      <a:pt x="3089"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34"/>
              <p:cNvSpPr/>
              <p:nvPr/>
            </p:nvSpPr>
            <p:spPr>
              <a:xfrm>
                <a:off x="3921500" y="2062175"/>
                <a:ext cx="458350" cy="655025"/>
              </a:xfrm>
              <a:custGeom>
                <a:avLst/>
                <a:gdLst/>
                <a:ahLst/>
                <a:cxnLst/>
                <a:rect l="l" t="t" r="r" b="b"/>
                <a:pathLst>
                  <a:path w="18334" h="26201" extrusionOk="0">
                    <a:moveTo>
                      <a:pt x="9167" y="5295"/>
                    </a:moveTo>
                    <a:cubicBezTo>
                      <a:pt x="11446" y="5295"/>
                      <a:pt x="12549" y="6299"/>
                      <a:pt x="12549" y="8407"/>
                    </a:cubicBezTo>
                    <a:lnTo>
                      <a:pt x="12549" y="17794"/>
                    </a:lnTo>
                    <a:cubicBezTo>
                      <a:pt x="12549" y="19902"/>
                      <a:pt x="11446" y="20907"/>
                      <a:pt x="9167" y="20907"/>
                    </a:cubicBezTo>
                    <a:cubicBezTo>
                      <a:pt x="6912" y="20907"/>
                      <a:pt x="5858" y="19926"/>
                      <a:pt x="5858" y="17794"/>
                    </a:cubicBezTo>
                    <a:lnTo>
                      <a:pt x="5858" y="8407"/>
                    </a:lnTo>
                    <a:cubicBezTo>
                      <a:pt x="5858" y="6275"/>
                      <a:pt x="6912" y="5295"/>
                      <a:pt x="9167" y="5295"/>
                    </a:cubicBezTo>
                    <a:close/>
                    <a:moveTo>
                      <a:pt x="9167" y="1"/>
                    </a:moveTo>
                    <a:cubicBezTo>
                      <a:pt x="3260" y="1"/>
                      <a:pt x="1" y="2991"/>
                      <a:pt x="1" y="8407"/>
                    </a:cubicBezTo>
                    <a:lnTo>
                      <a:pt x="1" y="17794"/>
                    </a:lnTo>
                    <a:cubicBezTo>
                      <a:pt x="1" y="23210"/>
                      <a:pt x="3260" y="26200"/>
                      <a:pt x="9167" y="26200"/>
                    </a:cubicBezTo>
                    <a:cubicBezTo>
                      <a:pt x="15098" y="26200"/>
                      <a:pt x="18333" y="23210"/>
                      <a:pt x="18333" y="17794"/>
                    </a:cubicBezTo>
                    <a:lnTo>
                      <a:pt x="18333" y="8407"/>
                    </a:lnTo>
                    <a:cubicBezTo>
                      <a:pt x="18333" y="2991"/>
                      <a:pt x="15098" y="1"/>
                      <a:pt x="9167"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34"/>
              <p:cNvSpPr/>
              <p:nvPr/>
            </p:nvSpPr>
            <p:spPr>
              <a:xfrm>
                <a:off x="3220550" y="1522975"/>
                <a:ext cx="458950" cy="655650"/>
              </a:xfrm>
              <a:custGeom>
                <a:avLst/>
                <a:gdLst/>
                <a:ahLst/>
                <a:cxnLst/>
                <a:rect l="l" t="t" r="r" b="b"/>
                <a:pathLst>
                  <a:path w="18358" h="26226" extrusionOk="0">
                    <a:moveTo>
                      <a:pt x="9191" y="5295"/>
                    </a:moveTo>
                    <a:cubicBezTo>
                      <a:pt x="11446" y="5295"/>
                      <a:pt x="12549" y="6324"/>
                      <a:pt x="12549" y="8432"/>
                    </a:cubicBezTo>
                    <a:lnTo>
                      <a:pt x="12549" y="17794"/>
                    </a:lnTo>
                    <a:cubicBezTo>
                      <a:pt x="12549" y="19902"/>
                      <a:pt x="11446" y="20931"/>
                      <a:pt x="9191" y="20931"/>
                    </a:cubicBezTo>
                    <a:cubicBezTo>
                      <a:pt x="6912" y="20931"/>
                      <a:pt x="5858" y="19927"/>
                      <a:pt x="5858" y="17794"/>
                    </a:cubicBezTo>
                    <a:lnTo>
                      <a:pt x="5858" y="8432"/>
                    </a:lnTo>
                    <a:cubicBezTo>
                      <a:pt x="5858" y="6275"/>
                      <a:pt x="6912" y="5295"/>
                      <a:pt x="9191" y="5295"/>
                    </a:cubicBezTo>
                    <a:close/>
                    <a:moveTo>
                      <a:pt x="9191" y="1"/>
                    </a:moveTo>
                    <a:cubicBezTo>
                      <a:pt x="3260" y="1"/>
                      <a:pt x="1" y="2991"/>
                      <a:pt x="1" y="8432"/>
                    </a:cubicBezTo>
                    <a:lnTo>
                      <a:pt x="1" y="17794"/>
                    </a:lnTo>
                    <a:cubicBezTo>
                      <a:pt x="1" y="23235"/>
                      <a:pt x="3260" y="26225"/>
                      <a:pt x="9191" y="26225"/>
                    </a:cubicBezTo>
                    <a:cubicBezTo>
                      <a:pt x="15098" y="26225"/>
                      <a:pt x="18358" y="23235"/>
                      <a:pt x="18358" y="17794"/>
                    </a:cubicBezTo>
                    <a:lnTo>
                      <a:pt x="18358" y="8432"/>
                    </a:lnTo>
                    <a:cubicBezTo>
                      <a:pt x="18358" y="2991"/>
                      <a:pt x="15098" y="1"/>
                      <a:pt x="919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blinds(horizontal)">
                                      <p:cBhvr>
                                        <p:cTn id="7" dur="500"/>
                                        <p:tgtEl>
                                          <p:spTgt spid="22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6">
                                            <p:txEl>
                                              <p:pRg st="0" end="0"/>
                                            </p:txEl>
                                          </p:spTgt>
                                        </p:tgtEl>
                                        <p:attrNameLst>
                                          <p:attrName>style.visibility</p:attrName>
                                        </p:attrNameLst>
                                      </p:cBhvr>
                                      <p:to>
                                        <p:strVal val="visible"/>
                                      </p:to>
                                    </p:set>
                                    <p:animEffect transition="in" filter="blinds(horizontal)">
                                      <p:cBhvr>
                                        <p:cTn id="10" dur="500"/>
                                        <p:tgtEl>
                                          <p:spTgt spid="22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7">
                                            <p:txEl>
                                              <p:pRg st="0" end="0"/>
                                            </p:txEl>
                                          </p:spTgt>
                                        </p:tgtEl>
                                        <p:attrNameLst>
                                          <p:attrName>style.visibility</p:attrName>
                                        </p:attrNameLst>
                                      </p:cBhvr>
                                      <p:to>
                                        <p:strVal val="visible"/>
                                      </p:to>
                                    </p:set>
                                    <p:animEffect transition="in" filter="blinds(horizontal)">
                                      <p:cBhvr>
                                        <p:cTn id="15" dur="500"/>
                                        <p:tgtEl>
                                          <p:spTgt spid="227">
                                            <p:txEl>
                                              <p:pRg st="0" end="0"/>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8">
                                            <p:txEl>
                                              <p:pRg st="0" end="0"/>
                                            </p:txEl>
                                          </p:spTgt>
                                        </p:tgtEl>
                                        <p:attrNameLst>
                                          <p:attrName>style.visibility</p:attrName>
                                        </p:attrNameLst>
                                      </p:cBhvr>
                                      <p:to>
                                        <p:strVal val="visible"/>
                                      </p:to>
                                    </p:set>
                                    <p:animEffect transition="in" filter="blinds(horizontal)">
                                      <p:cBhvr>
                                        <p:cTn id="18" dur="500"/>
                                        <p:tgtEl>
                                          <p:spTgt spid="22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29">
                                            <p:txEl>
                                              <p:pRg st="0" end="0"/>
                                            </p:txEl>
                                          </p:spTgt>
                                        </p:tgtEl>
                                        <p:attrNameLst>
                                          <p:attrName>style.visibility</p:attrName>
                                        </p:attrNameLst>
                                      </p:cBhvr>
                                      <p:to>
                                        <p:strVal val="visible"/>
                                      </p:to>
                                    </p:set>
                                    <p:animEffect transition="in" filter="blinds(horizontal)">
                                      <p:cBhvr>
                                        <p:cTn id="23" dur="500"/>
                                        <p:tgtEl>
                                          <p:spTgt spid="229">
                                            <p:txEl>
                                              <p:pRg st="0" end="0"/>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30">
                                            <p:txEl>
                                              <p:pRg st="0" end="0"/>
                                            </p:txEl>
                                          </p:spTgt>
                                        </p:tgtEl>
                                        <p:attrNameLst>
                                          <p:attrName>style.visibility</p:attrName>
                                        </p:attrNameLst>
                                      </p:cBhvr>
                                      <p:to>
                                        <p:strVal val="visible"/>
                                      </p:to>
                                    </p:set>
                                    <p:animEffect transition="in" filter="blinds(horizontal)">
                                      <p:cBhvr>
                                        <p:cTn id="26" dur="500"/>
                                        <p:tgtEl>
                                          <p:spTgt spid="23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31">
                                            <p:txEl>
                                              <p:pRg st="0" end="0"/>
                                            </p:txEl>
                                          </p:spTgt>
                                        </p:tgtEl>
                                        <p:attrNameLst>
                                          <p:attrName>style.visibility</p:attrName>
                                        </p:attrNameLst>
                                      </p:cBhvr>
                                      <p:to>
                                        <p:strVal val="visible"/>
                                      </p:to>
                                    </p:set>
                                    <p:animEffect transition="in" filter="blinds(horizontal)">
                                      <p:cBhvr>
                                        <p:cTn id="31" dur="500"/>
                                        <p:tgtEl>
                                          <p:spTgt spid="231">
                                            <p:txEl>
                                              <p:pRg st="0" end="0"/>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32">
                                            <p:txEl>
                                              <p:pRg st="0" end="0"/>
                                            </p:txEl>
                                          </p:spTgt>
                                        </p:tgtEl>
                                        <p:attrNameLst>
                                          <p:attrName>style.visibility</p:attrName>
                                        </p:attrNameLst>
                                      </p:cBhvr>
                                      <p:to>
                                        <p:strVal val="visible"/>
                                      </p:to>
                                    </p:set>
                                    <p:animEffect transition="in" filter="blinds(horizontal)">
                                      <p:cBhvr>
                                        <p:cTn id="34" dur="500"/>
                                        <p:tgtEl>
                                          <p:spTgt spid="2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build="p"/>
      <p:bldP spid="226" grpId="0" build="p"/>
      <p:bldP spid="227" grpId="0" build="p"/>
      <p:bldP spid="228" grpId="0" build="p"/>
      <p:bldP spid="229" grpId="0" build="p"/>
      <p:bldP spid="230" grpId="0" build="p"/>
      <p:bldP spid="231" grpId="0" build="p"/>
      <p:bldP spid="232" grpId="0" build="p"/>
      <p:bldP spid="225" grpId="1" build="p"/>
      <p:bldP spid="226" grpId="1" build="p"/>
      <p:bldP spid="227" grpId="1" build="p"/>
      <p:bldP spid="228" grpId="1" build="p"/>
      <p:bldP spid="229" grpId="1" build="p"/>
      <p:bldP spid="230" grpId="1" build="p"/>
      <p:bldP spid="231" grpId="1" build="p"/>
      <p:bldP spid="232"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278" name="Shape 278"/>
        <p:cNvGrpSpPr/>
        <p:nvPr/>
      </p:nvGrpSpPr>
      <p:grpSpPr>
        <a:xfrm>
          <a:off x="0" y="0"/>
          <a:ext cx="0" cy="0"/>
          <a:chOff x="0" y="0"/>
          <a:chExt cx="0" cy="0"/>
        </a:xfrm>
      </p:grpSpPr>
      <p:sp>
        <p:nvSpPr>
          <p:cNvPr id="279" name="Google Shape;279;p36"/>
          <p:cNvSpPr txBox="1"/>
          <p:nvPr>
            <p:ph type="subTitle" idx="1"/>
          </p:nvPr>
        </p:nvSpPr>
        <p:spPr>
          <a:xfrm flipH="1">
            <a:off x="2591885" y="2008585"/>
            <a:ext cx="4234500" cy="60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6F2E9"/>
                </a:solidFill>
              </a:rPr>
              <a:t>真正的失败只有一种，那就是不再努力。因而必须努力坚持提高自己“自制”和“鞭策”自己的能力。</a:t>
            </a:r>
            <a:endParaRPr lang="en-US">
              <a:solidFill>
                <a:srgbClr val="F6F2E9"/>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284" name="Shape 284"/>
        <p:cNvGrpSpPr/>
        <p:nvPr/>
      </p:nvGrpSpPr>
      <p:grpSpPr>
        <a:xfrm>
          <a:off x="0" y="0"/>
          <a:ext cx="0" cy="0"/>
          <a:chOff x="0" y="0"/>
          <a:chExt cx="0" cy="0"/>
        </a:xfrm>
      </p:grpSpPr>
      <p:sp>
        <p:nvSpPr>
          <p:cNvPr id="285" name="Google Shape;285;p37"/>
          <p:cNvSpPr txBox="1"/>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CN" altLang="en-US" dirty="0">
                <a:solidFill>
                  <a:prstClr val="white"/>
                </a:solidFill>
                <a:cs typeface="+mn-ea"/>
                <a:sym typeface="+mn-lt"/>
              </a:rPr>
              <a:t>项目内容概述</a:t>
            </a:r>
            <a:endParaRPr>
              <a:solidFill>
                <a:srgbClr val="FFFFFF"/>
              </a:solidFill>
            </a:endParaRPr>
          </a:p>
        </p:txBody>
      </p:sp>
      <p:sp>
        <p:nvSpPr>
          <p:cNvPr id="286" name="Google Shape;286;p37"/>
          <p:cNvSpPr txBox="1"/>
          <p:nvPr>
            <p:ph type="title"/>
          </p:nvPr>
        </p:nvSpPr>
        <p:spPr>
          <a:xfrm flipH="1">
            <a:off x="6480625" y="1543250"/>
            <a:ext cx="2051100" cy="128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solidFill>
                  <a:srgbClr val="FFFFFF"/>
                </a:solidFill>
              </a:rPr>
              <a:t>02</a:t>
            </a:r>
            <a:endParaRPr>
              <a:solidFill>
                <a:srgbClr val="FFFFFF"/>
              </a:solidFill>
            </a:endParaRPr>
          </a:p>
        </p:txBody>
      </p:sp>
      <p:sp>
        <p:nvSpPr>
          <p:cNvPr id="287" name="Google Shape;287;p37"/>
          <p:cNvSpPr txBox="1"/>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rgbClr val="FFFFFF"/>
                </a:solidFill>
              </a:rPr>
              <a:t>Project content overview</a:t>
            </a:r>
            <a:endParaRPr 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645" name="Shape 645"/>
        <p:cNvGrpSpPr/>
        <p:nvPr/>
      </p:nvGrpSpPr>
      <p:grpSpPr>
        <a:xfrm>
          <a:off x="0" y="0"/>
          <a:ext cx="0" cy="0"/>
          <a:chOff x="0" y="0"/>
          <a:chExt cx="0" cy="0"/>
        </a:xfrm>
      </p:grpSpPr>
      <p:pic>
        <p:nvPicPr>
          <p:cNvPr id="646" name="Google Shape;646;p41"/>
          <p:cNvPicPr preferRelativeResize="0"/>
          <p:nvPr/>
        </p:nvPicPr>
        <p:blipFill rotWithShape="1">
          <a:blip r:embed="rId1"/>
          <a:srcRect l="13058" t="14965" b="58884"/>
          <a:stretch>
            <a:fillRect/>
          </a:stretch>
        </p:blipFill>
        <p:spPr>
          <a:xfrm>
            <a:off x="2274575" y="3981301"/>
            <a:ext cx="6869420" cy="1162198"/>
          </a:xfrm>
          <a:prstGeom prst="rect">
            <a:avLst/>
          </a:prstGeom>
          <a:noFill/>
          <a:ln>
            <a:noFill/>
          </a:ln>
        </p:spPr>
      </p:pic>
      <p:sp>
        <p:nvSpPr>
          <p:cNvPr id="647" name="Google Shape;647;p41"/>
          <p:cNvSpPr txBox="1"/>
          <p:nvPr>
            <p:ph type="ctrTitle"/>
          </p:nvPr>
        </p:nvSpPr>
        <p:spPr>
          <a:xfrm>
            <a:off x="0" y="296545"/>
            <a:ext cx="2623185" cy="4006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400" kern="1200" noProof="0" dirty="0">
                <a:ln>
                  <a:noFill/>
                </a:ln>
                <a:solidFill>
                  <a:prstClr val="white"/>
                </a:solidFill>
                <a:effectLst/>
                <a:uLnTx/>
                <a:uFillTx/>
                <a:cs typeface="+mn-ea"/>
                <a:sym typeface="+mn-lt"/>
              </a:rPr>
              <a:t>项目内容概述</a:t>
            </a:r>
            <a:endParaRPr lang="en-US" sz="2400"/>
          </a:p>
        </p:txBody>
      </p:sp>
      <p:sp>
        <p:nvSpPr>
          <p:cNvPr id="649" name="Google Shape;649;p41"/>
          <p:cNvSpPr/>
          <p:nvPr/>
        </p:nvSpPr>
        <p:spPr>
          <a:xfrm rot="-5400000">
            <a:off x="411458" y="1236219"/>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41"/>
          <p:cNvSpPr/>
          <p:nvPr/>
        </p:nvSpPr>
        <p:spPr>
          <a:xfrm rot="-5400000">
            <a:off x="411158" y="226682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41"/>
          <p:cNvSpPr/>
          <p:nvPr/>
        </p:nvSpPr>
        <p:spPr>
          <a:xfrm rot="-5400000">
            <a:off x="410858" y="356984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41"/>
          <p:cNvSpPr txBox="1"/>
          <p:nvPr>
            <p:ph type="subTitle" idx="2"/>
          </p:nvPr>
        </p:nvSpPr>
        <p:spPr>
          <a:xfrm>
            <a:off x="697470" y="1236440"/>
            <a:ext cx="1577100" cy="408600"/>
          </a:xfrm>
          <a:prstGeom prst="rect">
            <a:avLst/>
          </a:prstGeom>
        </p:spPr>
        <p:txBody>
          <a:bodyPr spcFirstLastPara="1" wrap="square" lIns="91425" tIns="91425" rIns="91425" bIns="91425" anchor="b" anchorCtr="0">
            <a:noAutofit/>
          </a:bodyPr>
          <a:lstStyle/>
          <a:p>
            <a:pPr lvl="0" hangingPunct="0">
              <a:lnSpc>
                <a:spcPct val="150000"/>
              </a:lnSpc>
              <a:defRPr/>
            </a:pPr>
            <a:r>
              <a:rPr lang="zh-CN" altLang="en-US" b="1" dirty="0">
                <a:solidFill>
                  <a:schemeClr val="bg1"/>
                </a:solidFill>
                <a:cs typeface="+mn-ea"/>
                <a:sym typeface="+mn-lt"/>
              </a:rPr>
              <a:t>登录页面</a:t>
            </a:r>
            <a:endParaRPr lang="en-US"/>
          </a:p>
        </p:txBody>
      </p:sp>
      <p:sp>
        <p:nvSpPr>
          <p:cNvPr id="677" name="Google Shape;677;p41"/>
          <p:cNvSpPr/>
          <p:nvPr/>
        </p:nvSpPr>
        <p:spPr>
          <a:xfrm>
            <a:off x="550329" y="1386183"/>
            <a:ext cx="330856" cy="309958"/>
          </a:xfrm>
          <a:custGeom>
            <a:avLst/>
            <a:gdLst/>
            <a:ahLst/>
            <a:cxnLst/>
            <a:rect l="l" t="t" r="r" b="b"/>
            <a:pathLst>
              <a:path w="208742" h="195557" extrusionOk="0">
                <a:moveTo>
                  <a:pt x="76590" y="36642"/>
                </a:moveTo>
                <a:lnTo>
                  <a:pt x="76590" y="42818"/>
                </a:lnTo>
                <a:lnTo>
                  <a:pt x="58062" y="42818"/>
                </a:lnTo>
                <a:lnTo>
                  <a:pt x="58062" y="36642"/>
                </a:lnTo>
                <a:close/>
                <a:moveTo>
                  <a:pt x="124971" y="6177"/>
                </a:moveTo>
                <a:cubicBezTo>
                  <a:pt x="135975" y="6177"/>
                  <a:pt x="144921" y="15123"/>
                  <a:pt x="144921" y="26127"/>
                </a:cubicBezTo>
                <a:lnTo>
                  <a:pt x="144921" y="30465"/>
                </a:lnTo>
                <a:lnTo>
                  <a:pt x="137936" y="30465"/>
                </a:lnTo>
                <a:lnTo>
                  <a:pt x="137936" y="26127"/>
                </a:lnTo>
                <a:cubicBezTo>
                  <a:pt x="137936" y="18995"/>
                  <a:pt x="132103" y="13162"/>
                  <a:pt x="124971" y="13162"/>
                </a:cubicBezTo>
                <a:lnTo>
                  <a:pt x="118108" y="13162"/>
                </a:lnTo>
                <a:cubicBezTo>
                  <a:pt x="116417" y="13162"/>
                  <a:pt x="115020" y="14559"/>
                  <a:pt x="115020" y="16250"/>
                </a:cubicBezTo>
                <a:cubicBezTo>
                  <a:pt x="115020" y="17966"/>
                  <a:pt x="116417" y="19338"/>
                  <a:pt x="118108" y="19338"/>
                </a:cubicBezTo>
                <a:lnTo>
                  <a:pt x="124971" y="19338"/>
                </a:lnTo>
                <a:cubicBezTo>
                  <a:pt x="128696" y="19338"/>
                  <a:pt x="131760" y="22402"/>
                  <a:pt x="131760" y="26127"/>
                </a:cubicBezTo>
                <a:lnTo>
                  <a:pt x="131760" y="30465"/>
                </a:lnTo>
                <a:lnTo>
                  <a:pt x="129088" y="30465"/>
                </a:lnTo>
                <a:cubicBezTo>
                  <a:pt x="127372" y="30465"/>
                  <a:pt x="126000" y="31838"/>
                  <a:pt x="126000" y="33553"/>
                </a:cubicBezTo>
                <a:lnTo>
                  <a:pt x="126000" y="42818"/>
                </a:lnTo>
                <a:lnTo>
                  <a:pt x="82766" y="42818"/>
                </a:lnTo>
                <a:lnTo>
                  <a:pt x="82766" y="33553"/>
                </a:lnTo>
                <a:cubicBezTo>
                  <a:pt x="82766" y="31838"/>
                  <a:pt x="81369" y="30465"/>
                  <a:pt x="79678" y="30465"/>
                </a:cubicBezTo>
                <a:lnTo>
                  <a:pt x="77007" y="30465"/>
                </a:lnTo>
                <a:lnTo>
                  <a:pt x="77007" y="26127"/>
                </a:lnTo>
                <a:cubicBezTo>
                  <a:pt x="77007" y="22402"/>
                  <a:pt x="80046" y="19338"/>
                  <a:pt x="83796" y="19338"/>
                </a:cubicBezTo>
                <a:lnTo>
                  <a:pt x="103746" y="19338"/>
                </a:lnTo>
                <a:cubicBezTo>
                  <a:pt x="105462" y="19338"/>
                  <a:pt x="106834" y="17966"/>
                  <a:pt x="106834" y="16250"/>
                </a:cubicBezTo>
                <a:cubicBezTo>
                  <a:pt x="106834" y="14559"/>
                  <a:pt x="105462" y="13162"/>
                  <a:pt x="103746" y="13162"/>
                </a:cubicBezTo>
                <a:lnTo>
                  <a:pt x="83796" y="13162"/>
                </a:lnTo>
                <a:cubicBezTo>
                  <a:pt x="76639" y="13162"/>
                  <a:pt x="70831" y="18995"/>
                  <a:pt x="70831" y="26127"/>
                </a:cubicBezTo>
                <a:lnTo>
                  <a:pt x="70831" y="30465"/>
                </a:lnTo>
                <a:lnTo>
                  <a:pt x="63821" y="30465"/>
                </a:lnTo>
                <a:lnTo>
                  <a:pt x="63821" y="26127"/>
                </a:lnTo>
                <a:cubicBezTo>
                  <a:pt x="63821" y="15123"/>
                  <a:pt x="72791" y="6177"/>
                  <a:pt x="83796" y="6177"/>
                </a:cubicBezTo>
                <a:close/>
                <a:moveTo>
                  <a:pt x="150705" y="36642"/>
                </a:moveTo>
                <a:lnTo>
                  <a:pt x="150705" y="42818"/>
                </a:lnTo>
                <a:lnTo>
                  <a:pt x="132176" y="42818"/>
                </a:lnTo>
                <a:lnTo>
                  <a:pt x="132176" y="36642"/>
                </a:lnTo>
                <a:close/>
                <a:moveTo>
                  <a:pt x="114456" y="122643"/>
                </a:moveTo>
                <a:lnTo>
                  <a:pt x="114456" y="134579"/>
                </a:lnTo>
                <a:lnTo>
                  <a:pt x="94286" y="134579"/>
                </a:lnTo>
                <a:lnTo>
                  <a:pt x="94286" y="122643"/>
                </a:lnTo>
                <a:close/>
                <a:moveTo>
                  <a:pt x="114456" y="140755"/>
                </a:moveTo>
                <a:lnTo>
                  <a:pt x="114456" y="152274"/>
                </a:lnTo>
                <a:lnTo>
                  <a:pt x="104383" y="155436"/>
                </a:lnTo>
                <a:lnTo>
                  <a:pt x="94286" y="152274"/>
                </a:lnTo>
                <a:lnTo>
                  <a:pt x="94286" y="140755"/>
                </a:lnTo>
                <a:close/>
                <a:moveTo>
                  <a:pt x="83796" y="1"/>
                </a:moveTo>
                <a:cubicBezTo>
                  <a:pt x="69385" y="1"/>
                  <a:pt x="57645" y="11716"/>
                  <a:pt x="57645" y="26127"/>
                </a:cubicBezTo>
                <a:lnTo>
                  <a:pt x="57645" y="30465"/>
                </a:lnTo>
                <a:lnTo>
                  <a:pt x="54974" y="30465"/>
                </a:lnTo>
                <a:cubicBezTo>
                  <a:pt x="53258" y="30465"/>
                  <a:pt x="51885" y="31838"/>
                  <a:pt x="51885" y="33553"/>
                </a:cubicBezTo>
                <a:lnTo>
                  <a:pt x="51885" y="42818"/>
                </a:lnTo>
                <a:lnTo>
                  <a:pt x="40097" y="42818"/>
                </a:lnTo>
                <a:cubicBezTo>
                  <a:pt x="38406" y="42818"/>
                  <a:pt x="37009" y="44190"/>
                  <a:pt x="37009" y="45906"/>
                </a:cubicBezTo>
                <a:cubicBezTo>
                  <a:pt x="37009" y="47597"/>
                  <a:pt x="38406" y="48994"/>
                  <a:pt x="40097" y="48994"/>
                </a:cubicBezTo>
                <a:lnTo>
                  <a:pt x="189184" y="48994"/>
                </a:lnTo>
                <a:cubicBezTo>
                  <a:pt x="196561" y="48994"/>
                  <a:pt x="202565" y="54999"/>
                  <a:pt x="202565" y="62376"/>
                </a:cubicBezTo>
                <a:lnTo>
                  <a:pt x="202565" y="89532"/>
                </a:lnTo>
                <a:cubicBezTo>
                  <a:pt x="202565" y="95928"/>
                  <a:pt x="198031" y="101443"/>
                  <a:pt x="191781" y="102668"/>
                </a:cubicBezTo>
                <a:lnTo>
                  <a:pt x="117275" y="116467"/>
                </a:lnTo>
                <a:lnTo>
                  <a:pt x="91492" y="116467"/>
                </a:lnTo>
                <a:lnTo>
                  <a:pt x="16985" y="102668"/>
                </a:lnTo>
                <a:cubicBezTo>
                  <a:pt x="10735" y="101443"/>
                  <a:pt x="6177" y="95928"/>
                  <a:pt x="6177" y="89532"/>
                </a:cubicBezTo>
                <a:lnTo>
                  <a:pt x="6177" y="62376"/>
                </a:lnTo>
                <a:cubicBezTo>
                  <a:pt x="6177" y="54999"/>
                  <a:pt x="12181" y="48994"/>
                  <a:pt x="19558" y="48994"/>
                </a:cubicBezTo>
                <a:lnTo>
                  <a:pt x="25759" y="48994"/>
                </a:lnTo>
                <a:cubicBezTo>
                  <a:pt x="27475" y="48994"/>
                  <a:pt x="28847" y="47597"/>
                  <a:pt x="28847" y="45906"/>
                </a:cubicBezTo>
                <a:cubicBezTo>
                  <a:pt x="28847" y="44190"/>
                  <a:pt x="27475" y="42818"/>
                  <a:pt x="25759" y="42818"/>
                </a:cubicBezTo>
                <a:lnTo>
                  <a:pt x="19558" y="42818"/>
                </a:lnTo>
                <a:cubicBezTo>
                  <a:pt x="8774" y="42818"/>
                  <a:pt x="0" y="51592"/>
                  <a:pt x="0" y="62376"/>
                </a:cubicBezTo>
                <a:lnTo>
                  <a:pt x="0" y="89532"/>
                </a:lnTo>
                <a:cubicBezTo>
                  <a:pt x="0" y="96026"/>
                  <a:pt x="3211" y="101884"/>
                  <a:pt x="8235" y="105462"/>
                </a:cubicBezTo>
                <a:lnTo>
                  <a:pt x="8235" y="175998"/>
                </a:lnTo>
                <a:cubicBezTo>
                  <a:pt x="8235" y="186782"/>
                  <a:pt x="17009" y="195556"/>
                  <a:pt x="27793" y="195556"/>
                </a:cubicBezTo>
                <a:lnTo>
                  <a:pt x="149038" y="195556"/>
                </a:lnTo>
                <a:cubicBezTo>
                  <a:pt x="150754" y="195556"/>
                  <a:pt x="152126" y="194159"/>
                  <a:pt x="152126" y="192468"/>
                </a:cubicBezTo>
                <a:cubicBezTo>
                  <a:pt x="152126" y="190753"/>
                  <a:pt x="150754" y="189380"/>
                  <a:pt x="149038" y="189380"/>
                </a:cubicBezTo>
                <a:lnTo>
                  <a:pt x="27793" y="189380"/>
                </a:lnTo>
                <a:cubicBezTo>
                  <a:pt x="20416" y="189380"/>
                  <a:pt x="14412" y="183376"/>
                  <a:pt x="14412" y="175998"/>
                </a:cubicBezTo>
                <a:lnTo>
                  <a:pt x="14412" y="108403"/>
                </a:lnTo>
                <a:cubicBezTo>
                  <a:pt x="14877" y="108526"/>
                  <a:pt x="15343" y="108648"/>
                  <a:pt x="15833" y="108746"/>
                </a:cubicBezTo>
                <a:lnTo>
                  <a:pt x="88109" y="122128"/>
                </a:lnTo>
                <a:lnTo>
                  <a:pt x="88109" y="154553"/>
                </a:lnTo>
                <a:cubicBezTo>
                  <a:pt x="88109" y="155901"/>
                  <a:pt x="88992" y="157102"/>
                  <a:pt x="90291" y="157494"/>
                </a:cubicBezTo>
                <a:lnTo>
                  <a:pt x="103452" y="161612"/>
                </a:lnTo>
                <a:cubicBezTo>
                  <a:pt x="103746" y="161710"/>
                  <a:pt x="104065" y="161759"/>
                  <a:pt x="104383" y="161759"/>
                </a:cubicBezTo>
                <a:cubicBezTo>
                  <a:pt x="104677" y="161759"/>
                  <a:pt x="104996" y="161710"/>
                  <a:pt x="105290" y="161612"/>
                </a:cubicBezTo>
                <a:lnTo>
                  <a:pt x="118476" y="157494"/>
                </a:lnTo>
                <a:cubicBezTo>
                  <a:pt x="119750" y="157102"/>
                  <a:pt x="120633" y="155901"/>
                  <a:pt x="120633" y="154553"/>
                </a:cubicBezTo>
                <a:lnTo>
                  <a:pt x="120633" y="122128"/>
                </a:lnTo>
                <a:lnTo>
                  <a:pt x="192958" y="108722"/>
                </a:lnTo>
                <a:cubicBezTo>
                  <a:pt x="193424" y="108648"/>
                  <a:pt x="193889" y="108526"/>
                  <a:pt x="194330" y="108403"/>
                </a:cubicBezTo>
                <a:lnTo>
                  <a:pt x="194330" y="175998"/>
                </a:lnTo>
                <a:cubicBezTo>
                  <a:pt x="194330" y="183376"/>
                  <a:pt x="188326" y="189380"/>
                  <a:pt x="180949" y="189380"/>
                </a:cubicBezTo>
                <a:lnTo>
                  <a:pt x="163498" y="189380"/>
                </a:lnTo>
                <a:cubicBezTo>
                  <a:pt x="161783" y="189380"/>
                  <a:pt x="160410" y="190753"/>
                  <a:pt x="160410" y="192468"/>
                </a:cubicBezTo>
                <a:cubicBezTo>
                  <a:pt x="160410" y="194159"/>
                  <a:pt x="161783" y="195556"/>
                  <a:pt x="163498" y="195556"/>
                </a:cubicBezTo>
                <a:lnTo>
                  <a:pt x="180949" y="195556"/>
                </a:lnTo>
                <a:cubicBezTo>
                  <a:pt x="191732" y="195556"/>
                  <a:pt x="200507" y="186782"/>
                  <a:pt x="200507" y="175998"/>
                </a:cubicBezTo>
                <a:lnTo>
                  <a:pt x="200507" y="105462"/>
                </a:lnTo>
                <a:cubicBezTo>
                  <a:pt x="205531" y="101884"/>
                  <a:pt x="208742" y="96026"/>
                  <a:pt x="208742" y="89532"/>
                </a:cubicBezTo>
                <a:lnTo>
                  <a:pt x="208742" y="62376"/>
                </a:lnTo>
                <a:cubicBezTo>
                  <a:pt x="208742" y="51592"/>
                  <a:pt x="199967" y="42818"/>
                  <a:pt x="189184" y="42818"/>
                </a:cubicBezTo>
                <a:lnTo>
                  <a:pt x="156856" y="42818"/>
                </a:lnTo>
                <a:lnTo>
                  <a:pt x="156856" y="33553"/>
                </a:lnTo>
                <a:cubicBezTo>
                  <a:pt x="156856" y="31838"/>
                  <a:pt x="155484" y="30465"/>
                  <a:pt x="153768" y="30465"/>
                </a:cubicBezTo>
                <a:lnTo>
                  <a:pt x="151097" y="30465"/>
                </a:lnTo>
                <a:lnTo>
                  <a:pt x="151097" y="26127"/>
                </a:lnTo>
                <a:cubicBezTo>
                  <a:pt x="151097" y="11716"/>
                  <a:pt x="139382" y="1"/>
                  <a:pt x="12497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1" name="Google Shape;681;p41"/>
          <p:cNvGrpSpPr/>
          <p:nvPr/>
        </p:nvGrpSpPr>
        <p:grpSpPr>
          <a:xfrm>
            <a:off x="615000" y="2402455"/>
            <a:ext cx="333016" cy="330891"/>
            <a:chOff x="1190625" y="243100"/>
            <a:chExt cx="5252625" cy="5219100"/>
          </a:xfrm>
        </p:grpSpPr>
        <p:sp>
          <p:nvSpPr>
            <p:cNvPr id="682" name="Google Shape;682;p41"/>
            <p:cNvSpPr/>
            <p:nvPr/>
          </p:nvSpPr>
          <p:spPr>
            <a:xfrm>
              <a:off x="1190625" y="243100"/>
              <a:ext cx="358025" cy="407675"/>
            </a:xfrm>
            <a:custGeom>
              <a:avLst/>
              <a:gdLst/>
              <a:ahLst/>
              <a:cxnLst/>
              <a:rect l="l" t="t" r="r" b="b"/>
              <a:pathLst>
                <a:path w="14321" h="16307" extrusionOk="0">
                  <a:moveTo>
                    <a:pt x="4090" y="0"/>
                  </a:moveTo>
                  <a:cubicBezTo>
                    <a:pt x="3559" y="0"/>
                    <a:pt x="3023" y="105"/>
                    <a:pt x="2512" y="323"/>
                  </a:cubicBezTo>
                  <a:cubicBezTo>
                    <a:pt x="979" y="943"/>
                    <a:pt x="0" y="2443"/>
                    <a:pt x="0" y="4074"/>
                  </a:cubicBezTo>
                  <a:lnTo>
                    <a:pt x="0" y="12229"/>
                  </a:lnTo>
                  <a:cubicBezTo>
                    <a:pt x="0" y="14480"/>
                    <a:pt x="1827" y="16307"/>
                    <a:pt x="4077" y="16307"/>
                  </a:cubicBezTo>
                  <a:cubicBezTo>
                    <a:pt x="5904" y="16307"/>
                    <a:pt x="7437" y="15132"/>
                    <a:pt x="7959" y="13469"/>
                  </a:cubicBezTo>
                  <a:cubicBezTo>
                    <a:pt x="8545" y="13768"/>
                    <a:pt x="9194" y="13920"/>
                    <a:pt x="9842" y="13920"/>
                  </a:cubicBezTo>
                  <a:cubicBezTo>
                    <a:pt x="10889" y="13920"/>
                    <a:pt x="11936" y="13524"/>
                    <a:pt x="12722" y="12718"/>
                  </a:cubicBezTo>
                  <a:cubicBezTo>
                    <a:pt x="14320" y="11153"/>
                    <a:pt x="14320" y="8543"/>
                    <a:pt x="12722" y="6977"/>
                  </a:cubicBezTo>
                  <a:lnTo>
                    <a:pt x="6948" y="1204"/>
                  </a:lnTo>
                  <a:cubicBezTo>
                    <a:pt x="6187" y="421"/>
                    <a:pt x="5150" y="0"/>
                    <a:pt x="409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41"/>
            <p:cNvSpPr/>
            <p:nvPr/>
          </p:nvSpPr>
          <p:spPr>
            <a:xfrm>
              <a:off x="1190625" y="866050"/>
              <a:ext cx="203875" cy="203900"/>
            </a:xfrm>
            <a:custGeom>
              <a:avLst/>
              <a:gdLst/>
              <a:ahLst/>
              <a:cxnLst/>
              <a:rect l="l" t="t" r="r" b="b"/>
              <a:pathLst>
                <a:path w="8155" h="8156" extrusionOk="0">
                  <a:moveTo>
                    <a:pt x="4077" y="0"/>
                  </a:moveTo>
                  <a:cubicBezTo>
                    <a:pt x="1827" y="0"/>
                    <a:pt x="0" y="1827"/>
                    <a:pt x="0" y="4078"/>
                  </a:cubicBezTo>
                  <a:cubicBezTo>
                    <a:pt x="0" y="6329"/>
                    <a:pt x="1827" y="8155"/>
                    <a:pt x="4077" y="8155"/>
                  </a:cubicBezTo>
                  <a:cubicBezTo>
                    <a:pt x="6328" y="8155"/>
                    <a:pt x="8155" y="6329"/>
                    <a:pt x="8155" y="4078"/>
                  </a:cubicBez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41"/>
            <p:cNvSpPr/>
            <p:nvPr/>
          </p:nvSpPr>
          <p:spPr>
            <a:xfrm>
              <a:off x="1190625" y="2122725"/>
              <a:ext cx="203875" cy="203900"/>
            </a:xfrm>
            <a:custGeom>
              <a:avLst/>
              <a:gdLst/>
              <a:ahLst/>
              <a:cxnLst/>
              <a:rect l="l" t="t" r="r" b="b"/>
              <a:pathLst>
                <a:path w="8155" h="8156" extrusionOk="0">
                  <a:moveTo>
                    <a:pt x="4077" y="1"/>
                  </a:moveTo>
                  <a:cubicBezTo>
                    <a:pt x="1827" y="1"/>
                    <a:pt x="0" y="1827"/>
                    <a:pt x="0" y="4078"/>
                  </a:cubicBezTo>
                  <a:cubicBezTo>
                    <a:pt x="0" y="6329"/>
                    <a:pt x="1827" y="8155"/>
                    <a:pt x="4077" y="8155"/>
                  </a:cubicBezTo>
                  <a:cubicBezTo>
                    <a:pt x="6328" y="8155"/>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41"/>
            <p:cNvSpPr/>
            <p:nvPr/>
          </p:nvSpPr>
          <p:spPr>
            <a:xfrm>
              <a:off x="1190625" y="1284400"/>
              <a:ext cx="203875" cy="623050"/>
            </a:xfrm>
            <a:custGeom>
              <a:avLst/>
              <a:gdLst/>
              <a:ahLst/>
              <a:cxnLst/>
              <a:rect l="l" t="t" r="r" b="b"/>
              <a:pathLst>
                <a:path w="8155" h="24922" extrusionOk="0">
                  <a:moveTo>
                    <a:pt x="4077" y="0"/>
                  </a:moveTo>
                  <a:cubicBezTo>
                    <a:pt x="1827" y="0"/>
                    <a:pt x="0" y="1860"/>
                    <a:pt x="0" y="4078"/>
                  </a:cubicBezTo>
                  <a:lnTo>
                    <a:pt x="0" y="20844"/>
                  </a:lnTo>
                  <a:cubicBezTo>
                    <a:pt x="0" y="23095"/>
                    <a:pt x="1827" y="24922"/>
                    <a:pt x="4077" y="24922"/>
                  </a:cubicBezTo>
                  <a:cubicBezTo>
                    <a:pt x="6328" y="24922"/>
                    <a:pt x="8155" y="23095"/>
                    <a:pt x="8155" y="20844"/>
                  </a:cubicBezTo>
                  <a:lnTo>
                    <a:pt x="8155" y="4078"/>
                  </a:lnTo>
                  <a:cubicBezTo>
                    <a:pt x="8155" y="1860"/>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41"/>
            <p:cNvSpPr/>
            <p:nvPr/>
          </p:nvSpPr>
          <p:spPr>
            <a:xfrm>
              <a:off x="1190625" y="3379400"/>
              <a:ext cx="203875" cy="203900"/>
            </a:xfrm>
            <a:custGeom>
              <a:avLst/>
              <a:gdLst/>
              <a:ahLst/>
              <a:cxnLst/>
              <a:rect l="l" t="t" r="r" b="b"/>
              <a:pathLst>
                <a:path w="8155" h="8156" extrusionOk="0">
                  <a:moveTo>
                    <a:pt x="4077" y="1"/>
                  </a:moveTo>
                  <a:cubicBezTo>
                    <a:pt x="1827" y="1"/>
                    <a:pt x="0" y="1827"/>
                    <a:pt x="0" y="4078"/>
                  </a:cubicBezTo>
                  <a:cubicBezTo>
                    <a:pt x="0" y="6329"/>
                    <a:pt x="1827" y="8156"/>
                    <a:pt x="4077" y="8156"/>
                  </a:cubicBezTo>
                  <a:cubicBezTo>
                    <a:pt x="6328" y="8156"/>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41"/>
            <p:cNvSpPr/>
            <p:nvPr/>
          </p:nvSpPr>
          <p:spPr>
            <a:xfrm>
              <a:off x="1190625" y="4636075"/>
              <a:ext cx="203875" cy="203900"/>
            </a:xfrm>
            <a:custGeom>
              <a:avLst/>
              <a:gdLst/>
              <a:ahLst/>
              <a:cxnLst/>
              <a:rect l="l" t="t" r="r" b="b"/>
              <a:pathLst>
                <a:path w="8155" h="8156" extrusionOk="0">
                  <a:moveTo>
                    <a:pt x="4077" y="1"/>
                  </a:moveTo>
                  <a:cubicBezTo>
                    <a:pt x="1827" y="1"/>
                    <a:pt x="0" y="1828"/>
                    <a:pt x="0" y="4078"/>
                  </a:cubicBezTo>
                  <a:cubicBezTo>
                    <a:pt x="0" y="6297"/>
                    <a:pt x="1827" y="8156"/>
                    <a:pt x="4077" y="8156"/>
                  </a:cubicBezTo>
                  <a:cubicBezTo>
                    <a:pt x="6328" y="8156"/>
                    <a:pt x="8155" y="6297"/>
                    <a:pt x="8155" y="4078"/>
                  </a:cubicBezTo>
                  <a:cubicBezTo>
                    <a:pt x="8155" y="1828"/>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41"/>
            <p:cNvSpPr/>
            <p:nvPr/>
          </p:nvSpPr>
          <p:spPr>
            <a:xfrm>
              <a:off x="1190625" y="2541075"/>
              <a:ext cx="203875" cy="623075"/>
            </a:xfrm>
            <a:custGeom>
              <a:avLst/>
              <a:gdLst/>
              <a:ahLst/>
              <a:cxnLst/>
              <a:rect l="l" t="t" r="r" b="b"/>
              <a:pathLst>
                <a:path w="8155" h="24923" extrusionOk="0">
                  <a:moveTo>
                    <a:pt x="4077" y="0"/>
                  </a:moveTo>
                  <a:cubicBezTo>
                    <a:pt x="1827" y="0"/>
                    <a:pt x="0" y="1827"/>
                    <a:pt x="0" y="4078"/>
                  </a:cubicBezTo>
                  <a:lnTo>
                    <a:pt x="0" y="20845"/>
                  </a:lnTo>
                  <a:cubicBezTo>
                    <a:pt x="0" y="23095"/>
                    <a:pt x="1827" y="24922"/>
                    <a:pt x="4077" y="24922"/>
                  </a:cubicBezTo>
                  <a:cubicBezTo>
                    <a:pt x="6328" y="24922"/>
                    <a:pt x="8155" y="23095"/>
                    <a:pt x="8155" y="20845"/>
                  </a:cubicBezTo>
                  <a:lnTo>
                    <a:pt x="8155" y="4078"/>
                  </a:ln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41"/>
            <p:cNvSpPr/>
            <p:nvPr/>
          </p:nvSpPr>
          <p:spPr>
            <a:xfrm>
              <a:off x="1190625" y="3797750"/>
              <a:ext cx="203875" cy="623075"/>
            </a:xfrm>
            <a:custGeom>
              <a:avLst/>
              <a:gdLst/>
              <a:ahLst/>
              <a:cxnLst/>
              <a:rect l="l" t="t" r="r" b="b"/>
              <a:pathLst>
                <a:path w="8155" h="24923" extrusionOk="0">
                  <a:moveTo>
                    <a:pt x="4077" y="1"/>
                  </a:moveTo>
                  <a:cubicBezTo>
                    <a:pt x="1827" y="1"/>
                    <a:pt x="0" y="1827"/>
                    <a:pt x="0" y="4078"/>
                  </a:cubicBezTo>
                  <a:lnTo>
                    <a:pt x="0" y="20845"/>
                  </a:lnTo>
                  <a:cubicBezTo>
                    <a:pt x="0" y="23096"/>
                    <a:pt x="1827" y="24922"/>
                    <a:pt x="4077" y="24922"/>
                  </a:cubicBezTo>
                  <a:cubicBezTo>
                    <a:pt x="6328" y="24922"/>
                    <a:pt x="8155" y="23096"/>
                    <a:pt x="8155" y="20845"/>
                  </a:cubicBezTo>
                  <a:lnTo>
                    <a:pt x="8155" y="4078"/>
                  </a:ln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1"/>
            <p:cNvSpPr/>
            <p:nvPr/>
          </p:nvSpPr>
          <p:spPr>
            <a:xfrm>
              <a:off x="3266875" y="2329250"/>
              <a:ext cx="224275" cy="203700"/>
            </a:xfrm>
            <a:custGeom>
              <a:avLst/>
              <a:gdLst/>
              <a:ahLst/>
              <a:cxnLst/>
              <a:rect l="l" t="t" r="r" b="b"/>
              <a:pathLst>
                <a:path w="8971" h="8148" extrusionOk="0">
                  <a:moveTo>
                    <a:pt x="4485" y="0"/>
                  </a:moveTo>
                  <a:cubicBezTo>
                    <a:pt x="3442" y="0"/>
                    <a:pt x="2398" y="400"/>
                    <a:pt x="1599" y="1199"/>
                  </a:cubicBezTo>
                  <a:cubicBezTo>
                    <a:pt x="0" y="2798"/>
                    <a:pt x="0" y="5375"/>
                    <a:pt x="1599" y="6973"/>
                  </a:cubicBezTo>
                  <a:cubicBezTo>
                    <a:pt x="2381" y="7756"/>
                    <a:pt x="3425" y="8147"/>
                    <a:pt x="4469" y="8147"/>
                  </a:cubicBezTo>
                  <a:cubicBezTo>
                    <a:pt x="5513" y="8147"/>
                    <a:pt x="6557" y="7756"/>
                    <a:pt x="7372" y="6973"/>
                  </a:cubicBezTo>
                  <a:cubicBezTo>
                    <a:pt x="8971" y="5375"/>
                    <a:pt x="8971" y="2798"/>
                    <a:pt x="7372" y="1199"/>
                  </a:cubicBezTo>
                  <a:cubicBezTo>
                    <a:pt x="6573" y="400"/>
                    <a:pt x="5529" y="0"/>
                    <a:pt x="448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41"/>
            <p:cNvSpPr/>
            <p:nvPr/>
          </p:nvSpPr>
          <p:spPr>
            <a:xfrm>
              <a:off x="2435050" y="1497250"/>
              <a:ext cx="223475" cy="203075"/>
            </a:xfrm>
            <a:custGeom>
              <a:avLst/>
              <a:gdLst/>
              <a:ahLst/>
              <a:cxnLst/>
              <a:rect l="l" t="t" r="r" b="b"/>
              <a:pathLst>
                <a:path w="8939" h="8123" extrusionOk="0">
                  <a:moveTo>
                    <a:pt x="4466" y="0"/>
                  </a:moveTo>
                  <a:cubicBezTo>
                    <a:pt x="3418" y="0"/>
                    <a:pt x="2366" y="392"/>
                    <a:pt x="1567" y="1174"/>
                  </a:cubicBezTo>
                  <a:cubicBezTo>
                    <a:pt x="1" y="2773"/>
                    <a:pt x="1" y="5350"/>
                    <a:pt x="1567" y="6948"/>
                  </a:cubicBezTo>
                  <a:cubicBezTo>
                    <a:pt x="2350" y="7731"/>
                    <a:pt x="3426" y="8122"/>
                    <a:pt x="4470" y="8122"/>
                  </a:cubicBezTo>
                  <a:cubicBezTo>
                    <a:pt x="5514" y="8122"/>
                    <a:pt x="6558" y="7731"/>
                    <a:pt x="7340" y="6948"/>
                  </a:cubicBezTo>
                  <a:cubicBezTo>
                    <a:pt x="8939" y="5350"/>
                    <a:pt x="8939" y="2773"/>
                    <a:pt x="7340" y="1174"/>
                  </a:cubicBezTo>
                  <a:cubicBezTo>
                    <a:pt x="6558" y="392"/>
                    <a:pt x="5514" y="0"/>
                    <a:pt x="446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41"/>
            <p:cNvSpPr/>
            <p:nvPr/>
          </p:nvSpPr>
          <p:spPr>
            <a:xfrm>
              <a:off x="2722125" y="1774500"/>
              <a:ext cx="490950" cy="481175"/>
            </a:xfrm>
            <a:custGeom>
              <a:avLst/>
              <a:gdLst/>
              <a:ahLst/>
              <a:cxnLst/>
              <a:rect l="l" t="t" r="r" b="b"/>
              <a:pathLst>
                <a:path w="19638" h="19247" extrusionOk="0">
                  <a:moveTo>
                    <a:pt x="4078" y="1"/>
                  </a:moveTo>
                  <a:cubicBezTo>
                    <a:pt x="3001" y="1"/>
                    <a:pt x="1957" y="425"/>
                    <a:pt x="1207" y="1175"/>
                  </a:cubicBezTo>
                  <a:cubicBezTo>
                    <a:pt x="424" y="1958"/>
                    <a:pt x="0" y="2969"/>
                    <a:pt x="0" y="4078"/>
                  </a:cubicBezTo>
                  <a:cubicBezTo>
                    <a:pt x="0" y="5155"/>
                    <a:pt x="424" y="6199"/>
                    <a:pt x="1207" y="6949"/>
                  </a:cubicBezTo>
                  <a:lnTo>
                    <a:pt x="12298" y="18072"/>
                  </a:lnTo>
                  <a:cubicBezTo>
                    <a:pt x="13048" y="18822"/>
                    <a:pt x="14092" y="19247"/>
                    <a:pt x="15168" y="19247"/>
                  </a:cubicBezTo>
                  <a:cubicBezTo>
                    <a:pt x="16277" y="19247"/>
                    <a:pt x="17289" y="18822"/>
                    <a:pt x="18072" y="18072"/>
                  </a:cubicBezTo>
                  <a:cubicBezTo>
                    <a:pt x="19637" y="16474"/>
                    <a:pt x="19637" y="13864"/>
                    <a:pt x="18072" y="12299"/>
                  </a:cubicBezTo>
                  <a:lnTo>
                    <a:pt x="6948" y="1175"/>
                  </a:lnTo>
                  <a:cubicBezTo>
                    <a:pt x="6198" y="425"/>
                    <a:pt x="5154"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41"/>
            <p:cNvSpPr/>
            <p:nvPr/>
          </p:nvSpPr>
          <p:spPr>
            <a:xfrm>
              <a:off x="1889500" y="941875"/>
              <a:ext cx="491750" cy="482000"/>
            </a:xfrm>
            <a:custGeom>
              <a:avLst/>
              <a:gdLst/>
              <a:ahLst/>
              <a:cxnLst/>
              <a:rect l="l" t="t" r="r" b="b"/>
              <a:pathLst>
                <a:path w="19670" h="19280" extrusionOk="0">
                  <a:moveTo>
                    <a:pt x="4078" y="1"/>
                  </a:moveTo>
                  <a:cubicBezTo>
                    <a:pt x="3001" y="1"/>
                    <a:pt x="1990" y="425"/>
                    <a:pt x="1207" y="1208"/>
                  </a:cubicBezTo>
                  <a:cubicBezTo>
                    <a:pt x="424" y="1991"/>
                    <a:pt x="0" y="3002"/>
                    <a:pt x="0" y="4078"/>
                  </a:cubicBezTo>
                  <a:cubicBezTo>
                    <a:pt x="0" y="5188"/>
                    <a:pt x="424" y="6199"/>
                    <a:pt x="1207" y="6982"/>
                  </a:cubicBezTo>
                  <a:lnTo>
                    <a:pt x="12298" y="18072"/>
                  </a:lnTo>
                  <a:cubicBezTo>
                    <a:pt x="13081" y="18855"/>
                    <a:pt x="14092" y="19279"/>
                    <a:pt x="15201" y="19279"/>
                  </a:cubicBezTo>
                  <a:cubicBezTo>
                    <a:pt x="16278" y="19279"/>
                    <a:pt x="17289" y="18855"/>
                    <a:pt x="18072" y="18072"/>
                  </a:cubicBezTo>
                  <a:cubicBezTo>
                    <a:pt x="19670" y="16474"/>
                    <a:pt x="19670" y="13897"/>
                    <a:pt x="18072" y="12299"/>
                  </a:cubicBezTo>
                  <a:lnTo>
                    <a:pt x="6981" y="1208"/>
                  </a:lnTo>
                  <a:cubicBezTo>
                    <a:pt x="6198" y="425"/>
                    <a:pt x="5187"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41"/>
            <p:cNvSpPr/>
            <p:nvPr/>
          </p:nvSpPr>
          <p:spPr>
            <a:xfrm>
              <a:off x="1612225" y="664625"/>
              <a:ext cx="203900" cy="203075"/>
            </a:xfrm>
            <a:custGeom>
              <a:avLst/>
              <a:gdLst/>
              <a:ahLst/>
              <a:cxnLst/>
              <a:rect l="l" t="t" r="r" b="b"/>
              <a:pathLst>
                <a:path w="8156" h="8123" extrusionOk="0">
                  <a:moveTo>
                    <a:pt x="4078" y="0"/>
                  </a:moveTo>
                  <a:cubicBezTo>
                    <a:pt x="1958" y="0"/>
                    <a:pt x="0" y="1794"/>
                    <a:pt x="0" y="4078"/>
                  </a:cubicBezTo>
                  <a:cubicBezTo>
                    <a:pt x="0" y="6361"/>
                    <a:pt x="1827" y="8123"/>
                    <a:pt x="4078" y="8123"/>
                  </a:cubicBezTo>
                  <a:cubicBezTo>
                    <a:pt x="6329" y="8123"/>
                    <a:pt x="8155" y="6361"/>
                    <a:pt x="8155" y="4078"/>
                  </a:cubicBezTo>
                  <a:cubicBezTo>
                    <a:pt x="8155" y="1892"/>
                    <a:pt x="6296"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41"/>
            <p:cNvSpPr/>
            <p:nvPr/>
          </p:nvSpPr>
          <p:spPr>
            <a:xfrm>
              <a:off x="1190625" y="2606525"/>
              <a:ext cx="5252625" cy="2855675"/>
            </a:xfrm>
            <a:custGeom>
              <a:avLst/>
              <a:gdLst/>
              <a:ahLst/>
              <a:cxnLst/>
              <a:rect l="l" t="t" r="r" b="b"/>
              <a:pathLst>
                <a:path w="210105" h="114227" extrusionOk="0">
                  <a:moveTo>
                    <a:pt x="28379" y="91621"/>
                  </a:moveTo>
                  <a:cubicBezTo>
                    <a:pt x="31609" y="95797"/>
                    <a:pt x="33696" y="100853"/>
                    <a:pt x="34381" y="106072"/>
                  </a:cubicBezTo>
                  <a:lnTo>
                    <a:pt x="13929" y="106072"/>
                  </a:lnTo>
                  <a:lnTo>
                    <a:pt x="28379" y="91621"/>
                  </a:lnTo>
                  <a:close/>
                  <a:moveTo>
                    <a:pt x="104384" y="15617"/>
                  </a:moveTo>
                  <a:lnTo>
                    <a:pt x="194871" y="106072"/>
                  </a:lnTo>
                  <a:lnTo>
                    <a:pt x="42602" y="106072"/>
                  </a:lnTo>
                  <a:cubicBezTo>
                    <a:pt x="42602" y="106007"/>
                    <a:pt x="42602" y="105974"/>
                    <a:pt x="42602" y="105909"/>
                  </a:cubicBezTo>
                  <a:cubicBezTo>
                    <a:pt x="41786" y="98569"/>
                    <a:pt x="38850" y="91523"/>
                    <a:pt x="34218" y="85815"/>
                  </a:cubicBezTo>
                  <a:lnTo>
                    <a:pt x="104384" y="15617"/>
                  </a:lnTo>
                  <a:close/>
                  <a:moveTo>
                    <a:pt x="98626" y="0"/>
                  </a:moveTo>
                  <a:cubicBezTo>
                    <a:pt x="97582" y="0"/>
                    <a:pt x="96538" y="400"/>
                    <a:pt x="95739" y="1199"/>
                  </a:cubicBezTo>
                  <a:cubicBezTo>
                    <a:pt x="94141" y="2797"/>
                    <a:pt x="94141" y="5374"/>
                    <a:pt x="95739" y="6973"/>
                  </a:cubicBezTo>
                  <a:lnTo>
                    <a:pt x="98642" y="9843"/>
                  </a:lnTo>
                  <a:lnTo>
                    <a:pt x="7894" y="100559"/>
                  </a:lnTo>
                  <a:cubicBezTo>
                    <a:pt x="7307" y="99026"/>
                    <a:pt x="5839" y="97917"/>
                    <a:pt x="4077" y="97917"/>
                  </a:cubicBezTo>
                  <a:cubicBezTo>
                    <a:pt x="1827" y="97917"/>
                    <a:pt x="0" y="99744"/>
                    <a:pt x="0" y="101994"/>
                  </a:cubicBezTo>
                  <a:lnTo>
                    <a:pt x="0" y="110149"/>
                  </a:lnTo>
                  <a:cubicBezTo>
                    <a:pt x="0" y="112302"/>
                    <a:pt x="1892" y="114227"/>
                    <a:pt x="4077" y="114227"/>
                  </a:cubicBezTo>
                  <a:lnTo>
                    <a:pt x="204722" y="114227"/>
                  </a:lnTo>
                  <a:cubicBezTo>
                    <a:pt x="208278" y="114227"/>
                    <a:pt x="210105" y="109791"/>
                    <a:pt x="207593" y="107279"/>
                  </a:cubicBezTo>
                  <a:lnTo>
                    <a:pt x="101513" y="1199"/>
                  </a:lnTo>
                  <a:cubicBezTo>
                    <a:pt x="100714" y="400"/>
                    <a:pt x="99670" y="0"/>
                    <a:pt x="9862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1"/>
            <p:cNvSpPr/>
            <p:nvPr/>
          </p:nvSpPr>
          <p:spPr>
            <a:xfrm>
              <a:off x="1912325" y="2898250"/>
              <a:ext cx="526850" cy="639375"/>
            </a:xfrm>
            <a:custGeom>
              <a:avLst/>
              <a:gdLst/>
              <a:ahLst/>
              <a:cxnLst/>
              <a:rect l="l" t="t" r="r" b="b"/>
              <a:pathLst>
                <a:path w="21074" h="25575" extrusionOk="0">
                  <a:moveTo>
                    <a:pt x="13967" y="14382"/>
                  </a:moveTo>
                  <a:cubicBezTo>
                    <a:pt x="14209" y="14382"/>
                    <a:pt x="14353" y="14403"/>
                    <a:pt x="14353" y="14452"/>
                  </a:cubicBezTo>
                  <a:cubicBezTo>
                    <a:pt x="14353" y="16115"/>
                    <a:pt x="13995" y="17583"/>
                    <a:pt x="12788" y="18757"/>
                  </a:cubicBezTo>
                  <a:cubicBezTo>
                    <a:pt x="11711" y="19736"/>
                    <a:pt x="10635" y="20225"/>
                    <a:pt x="9526" y="20225"/>
                  </a:cubicBezTo>
                  <a:cubicBezTo>
                    <a:pt x="7927" y="20225"/>
                    <a:pt x="6753" y="19149"/>
                    <a:pt x="6753" y="17550"/>
                  </a:cubicBezTo>
                  <a:cubicBezTo>
                    <a:pt x="6753" y="16311"/>
                    <a:pt x="7373" y="15463"/>
                    <a:pt x="8547" y="15071"/>
                  </a:cubicBezTo>
                  <a:cubicBezTo>
                    <a:pt x="9037" y="14908"/>
                    <a:pt x="12748" y="14382"/>
                    <a:pt x="13967" y="14382"/>
                  </a:cubicBezTo>
                  <a:close/>
                  <a:moveTo>
                    <a:pt x="9852" y="1"/>
                  </a:moveTo>
                  <a:cubicBezTo>
                    <a:pt x="7862" y="1"/>
                    <a:pt x="5970" y="360"/>
                    <a:pt x="4176" y="1110"/>
                  </a:cubicBezTo>
                  <a:cubicBezTo>
                    <a:pt x="1925" y="2056"/>
                    <a:pt x="686" y="3687"/>
                    <a:pt x="2121" y="6036"/>
                  </a:cubicBezTo>
                  <a:cubicBezTo>
                    <a:pt x="2524" y="6728"/>
                    <a:pt x="3024" y="6974"/>
                    <a:pt x="3565" y="6974"/>
                  </a:cubicBezTo>
                  <a:cubicBezTo>
                    <a:pt x="4248" y="6974"/>
                    <a:pt x="4999" y="6581"/>
                    <a:pt x="5709" y="6199"/>
                  </a:cubicBezTo>
                  <a:cubicBezTo>
                    <a:pt x="6726" y="5658"/>
                    <a:pt x="8146" y="5281"/>
                    <a:pt x="9524" y="5281"/>
                  </a:cubicBezTo>
                  <a:cubicBezTo>
                    <a:pt x="10973" y="5281"/>
                    <a:pt x="12375" y="5699"/>
                    <a:pt x="13212" y="6786"/>
                  </a:cubicBezTo>
                  <a:cubicBezTo>
                    <a:pt x="13962" y="7765"/>
                    <a:pt x="14353" y="8939"/>
                    <a:pt x="14353" y="10244"/>
                  </a:cubicBezTo>
                  <a:lnTo>
                    <a:pt x="14353" y="10961"/>
                  </a:lnTo>
                  <a:lnTo>
                    <a:pt x="12200" y="10961"/>
                  </a:lnTo>
                  <a:cubicBezTo>
                    <a:pt x="8253" y="10961"/>
                    <a:pt x="5252" y="11516"/>
                    <a:pt x="3165" y="12625"/>
                  </a:cubicBezTo>
                  <a:cubicBezTo>
                    <a:pt x="1044" y="13734"/>
                    <a:pt x="1" y="15659"/>
                    <a:pt x="1" y="18399"/>
                  </a:cubicBezTo>
                  <a:cubicBezTo>
                    <a:pt x="1" y="22411"/>
                    <a:pt x="2643" y="25575"/>
                    <a:pt x="6818" y="25575"/>
                  </a:cubicBezTo>
                  <a:cubicBezTo>
                    <a:pt x="9689" y="25575"/>
                    <a:pt x="12364" y="24107"/>
                    <a:pt x="14745" y="21204"/>
                  </a:cubicBezTo>
                  <a:lnTo>
                    <a:pt x="14745" y="22802"/>
                  </a:lnTo>
                  <a:cubicBezTo>
                    <a:pt x="14745" y="24368"/>
                    <a:pt x="16539" y="25086"/>
                    <a:pt x="17778" y="25086"/>
                  </a:cubicBezTo>
                  <a:cubicBezTo>
                    <a:pt x="19018" y="25086"/>
                    <a:pt x="21073" y="24499"/>
                    <a:pt x="21073" y="22965"/>
                  </a:cubicBezTo>
                  <a:lnTo>
                    <a:pt x="21073" y="10178"/>
                  </a:lnTo>
                  <a:cubicBezTo>
                    <a:pt x="21073" y="7243"/>
                    <a:pt x="20160" y="4829"/>
                    <a:pt x="18300" y="2872"/>
                  </a:cubicBezTo>
                  <a:cubicBezTo>
                    <a:pt x="16474" y="947"/>
                    <a:pt x="13636" y="1"/>
                    <a:pt x="985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1"/>
            <p:cNvSpPr/>
            <p:nvPr/>
          </p:nvSpPr>
          <p:spPr>
            <a:xfrm>
              <a:off x="5029150" y="2544125"/>
              <a:ext cx="579025" cy="990650"/>
            </a:xfrm>
            <a:custGeom>
              <a:avLst/>
              <a:gdLst/>
              <a:ahLst/>
              <a:cxnLst/>
              <a:rect l="l" t="t" r="r" b="b"/>
              <a:pathLst>
                <a:path w="23161" h="39626" extrusionOk="0">
                  <a:moveTo>
                    <a:pt x="11418" y="20103"/>
                  </a:moveTo>
                  <a:cubicBezTo>
                    <a:pt x="12657" y="20103"/>
                    <a:pt x="13766" y="20592"/>
                    <a:pt x="14647" y="21538"/>
                  </a:cubicBezTo>
                  <a:cubicBezTo>
                    <a:pt x="15560" y="22484"/>
                    <a:pt x="16017" y="23561"/>
                    <a:pt x="16017" y="24767"/>
                  </a:cubicBezTo>
                  <a:lnTo>
                    <a:pt x="16017" y="29008"/>
                  </a:lnTo>
                  <a:cubicBezTo>
                    <a:pt x="16017" y="30215"/>
                    <a:pt x="15560" y="31324"/>
                    <a:pt x="14647" y="32303"/>
                  </a:cubicBezTo>
                  <a:cubicBezTo>
                    <a:pt x="13766" y="33281"/>
                    <a:pt x="12690" y="33771"/>
                    <a:pt x="11483" y="33771"/>
                  </a:cubicBezTo>
                  <a:cubicBezTo>
                    <a:pt x="10243" y="33771"/>
                    <a:pt x="9167" y="33314"/>
                    <a:pt x="8188" y="32368"/>
                  </a:cubicBezTo>
                  <a:cubicBezTo>
                    <a:pt x="7242" y="31389"/>
                    <a:pt x="6753" y="30606"/>
                    <a:pt x="6753" y="29954"/>
                  </a:cubicBezTo>
                  <a:lnTo>
                    <a:pt x="6753" y="24767"/>
                  </a:lnTo>
                  <a:cubicBezTo>
                    <a:pt x="6753" y="23397"/>
                    <a:pt x="7242" y="22256"/>
                    <a:pt x="8188" y="21408"/>
                  </a:cubicBezTo>
                  <a:cubicBezTo>
                    <a:pt x="9167" y="20527"/>
                    <a:pt x="10243" y="20103"/>
                    <a:pt x="11418" y="20103"/>
                  </a:cubicBezTo>
                  <a:close/>
                  <a:moveTo>
                    <a:pt x="3288" y="0"/>
                  </a:moveTo>
                  <a:cubicBezTo>
                    <a:pt x="2002" y="0"/>
                    <a:pt x="744" y="450"/>
                    <a:pt x="327" y="1379"/>
                  </a:cubicBezTo>
                  <a:cubicBezTo>
                    <a:pt x="1" y="2064"/>
                    <a:pt x="1" y="2814"/>
                    <a:pt x="1" y="3565"/>
                  </a:cubicBezTo>
                  <a:cubicBezTo>
                    <a:pt x="1" y="14427"/>
                    <a:pt x="1" y="25289"/>
                    <a:pt x="33" y="36152"/>
                  </a:cubicBezTo>
                  <a:cubicBezTo>
                    <a:pt x="33" y="36478"/>
                    <a:pt x="33" y="36804"/>
                    <a:pt x="66" y="37098"/>
                  </a:cubicBezTo>
                  <a:cubicBezTo>
                    <a:pt x="99" y="37293"/>
                    <a:pt x="131" y="37457"/>
                    <a:pt x="196" y="37620"/>
                  </a:cubicBezTo>
                  <a:cubicBezTo>
                    <a:pt x="588" y="38566"/>
                    <a:pt x="1599" y="39120"/>
                    <a:pt x="2610" y="39218"/>
                  </a:cubicBezTo>
                  <a:cubicBezTo>
                    <a:pt x="2796" y="39241"/>
                    <a:pt x="2983" y="39253"/>
                    <a:pt x="3170" y="39253"/>
                  </a:cubicBezTo>
                  <a:cubicBezTo>
                    <a:pt x="4038" y="39253"/>
                    <a:pt x="4902" y="38999"/>
                    <a:pt x="5546" y="38435"/>
                  </a:cubicBezTo>
                  <a:cubicBezTo>
                    <a:pt x="6329" y="37718"/>
                    <a:pt x="6720" y="36543"/>
                    <a:pt x="6296" y="35597"/>
                  </a:cubicBezTo>
                  <a:lnTo>
                    <a:pt x="6296" y="35597"/>
                  </a:lnTo>
                  <a:cubicBezTo>
                    <a:pt x="7769" y="38122"/>
                    <a:pt x="10717" y="39625"/>
                    <a:pt x="13626" y="39625"/>
                  </a:cubicBezTo>
                  <a:cubicBezTo>
                    <a:pt x="14776" y="39625"/>
                    <a:pt x="15919" y="39391"/>
                    <a:pt x="16963" y="38892"/>
                  </a:cubicBezTo>
                  <a:cubicBezTo>
                    <a:pt x="20845" y="37033"/>
                    <a:pt x="22672" y="32433"/>
                    <a:pt x="22965" y="28127"/>
                  </a:cubicBezTo>
                  <a:cubicBezTo>
                    <a:pt x="23161" y="25126"/>
                    <a:pt x="22769" y="21995"/>
                    <a:pt x="21301" y="19353"/>
                  </a:cubicBezTo>
                  <a:cubicBezTo>
                    <a:pt x="19834" y="16678"/>
                    <a:pt x="17224" y="14557"/>
                    <a:pt x="14223" y="14199"/>
                  </a:cubicBezTo>
                  <a:cubicBezTo>
                    <a:pt x="13922" y="14159"/>
                    <a:pt x="13618" y="14140"/>
                    <a:pt x="13314" y="14140"/>
                  </a:cubicBezTo>
                  <a:cubicBezTo>
                    <a:pt x="10589" y="14140"/>
                    <a:pt x="7845" y="15687"/>
                    <a:pt x="6818" y="18211"/>
                  </a:cubicBezTo>
                  <a:cubicBezTo>
                    <a:pt x="6786" y="13220"/>
                    <a:pt x="6786" y="8229"/>
                    <a:pt x="6753" y="3238"/>
                  </a:cubicBezTo>
                  <a:cubicBezTo>
                    <a:pt x="6753" y="2619"/>
                    <a:pt x="6753" y="1966"/>
                    <a:pt x="6459" y="1412"/>
                  </a:cubicBezTo>
                  <a:cubicBezTo>
                    <a:pt x="5978" y="482"/>
                    <a:pt x="4619" y="0"/>
                    <a:pt x="328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1"/>
            <p:cNvSpPr/>
            <p:nvPr/>
          </p:nvSpPr>
          <p:spPr>
            <a:xfrm>
              <a:off x="3671350" y="4386550"/>
              <a:ext cx="520325" cy="639375"/>
            </a:xfrm>
            <a:custGeom>
              <a:avLst/>
              <a:gdLst/>
              <a:ahLst/>
              <a:cxnLst/>
              <a:rect l="l" t="t" r="r" b="b"/>
              <a:pathLst>
                <a:path w="20813" h="25575" extrusionOk="0">
                  <a:moveTo>
                    <a:pt x="11320" y="0"/>
                  </a:moveTo>
                  <a:cubicBezTo>
                    <a:pt x="4894" y="0"/>
                    <a:pt x="1" y="4012"/>
                    <a:pt x="1" y="10700"/>
                  </a:cubicBezTo>
                  <a:lnTo>
                    <a:pt x="1" y="14875"/>
                  </a:lnTo>
                  <a:cubicBezTo>
                    <a:pt x="1" y="21660"/>
                    <a:pt x="4861" y="25574"/>
                    <a:pt x="11352" y="25574"/>
                  </a:cubicBezTo>
                  <a:cubicBezTo>
                    <a:pt x="13734" y="25574"/>
                    <a:pt x="15756" y="25118"/>
                    <a:pt x="17452" y="24237"/>
                  </a:cubicBezTo>
                  <a:cubicBezTo>
                    <a:pt x="19540" y="23128"/>
                    <a:pt x="20812" y="21236"/>
                    <a:pt x="19181" y="19148"/>
                  </a:cubicBezTo>
                  <a:cubicBezTo>
                    <a:pt x="18619" y="18430"/>
                    <a:pt x="18005" y="18168"/>
                    <a:pt x="17361" y="18168"/>
                  </a:cubicBezTo>
                  <a:cubicBezTo>
                    <a:pt x="16658" y="18168"/>
                    <a:pt x="15918" y="18480"/>
                    <a:pt x="15169" y="18855"/>
                  </a:cubicBezTo>
                  <a:cubicBezTo>
                    <a:pt x="14158" y="19376"/>
                    <a:pt x="13081" y="19605"/>
                    <a:pt x="11874" y="19605"/>
                  </a:cubicBezTo>
                  <a:cubicBezTo>
                    <a:pt x="8482" y="19605"/>
                    <a:pt x="6753" y="18039"/>
                    <a:pt x="6753" y="14842"/>
                  </a:cubicBezTo>
                  <a:lnTo>
                    <a:pt x="6753" y="10700"/>
                  </a:lnTo>
                  <a:cubicBezTo>
                    <a:pt x="6753" y="7535"/>
                    <a:pt x="8449" y="5937"/>
                    <a:pt x="11842" y="5937"/>
                  </a:cubicBezTo>
                  <a:cubicBezTo>
                    <a:pt x="13734" y="5937"/>
                    <a:pt x="15267" y="7340"/>
                    <a:pt x="16996" y="7340"/>
                  </a:cubicBezTo>
                  <a:cubicBezTo>
                    <a:pt x="18561" y="7340"/>
                    <a:pt x="19670" y="5448"/>
                    <a:pt x="19670" y="4045"/>
                  </a:cubicBezTo>
                  <a:cubicBezTo>
                    <a:pt x="19670" y="751"/>
                    <a:pt x="13603" y="0"/>
                    <a:pt x="1132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 name="Google Shape;678;p41"/>
          <p:cNvGrpSpPr/>
          <p:nvPr/>
        </p:nvGrpSpPr>
        <p:grpSpPr>
          <a:xfrm>
            <a:off x="654678" y="3709979"/>
            <a:ext cx="90480" cy="330897"/>
            <a:chOff x="3086650" y="238125"/>
            <a:chExt cx="1427125" cy="5219200"/>
          </a:xfrm>
        </p:grpSpPr>
        <p:sp>
          <p:nvSpPr>
            <p:cNvPr id="679" name="Google Shape;679;p41"/>
            <p:cNvSpPr/>
            <p:nvPr/>
          </p:nvSpPr>
          <p:spPr>
            <a:xfrm>
              <a:off x="3698275" y="645850"/>
              <a:ext cx="203900" cy="203900"/>
            </a:xfrm>
            <a:custGeom>
              <a:avLst/>
              <a:gdLst/>
              <a:ahLst/>
              <a:cxnLst/>
              <a:rect l="l" t="t" r="r" b="b"/>
              <a:pathLst>
                <a:path w="8156" h="8156" extrusionOk="0">
                  <a:moveTo>
                    <a:pt x="4078" y="1"/>
                  </a:moveTo>
                  <a:cubicBezTo>
                    <a:pt x="1827" y="1"/>
                    <a:pt x="0" y="1828"/>
                    <a:pt x="0" y="4078"/>
                  </a:cubicBezTo>
                  <a:cubicBezTo>
                    <a:pt x="0" y="6329"/>
                    <a:pt x="1827" y="8156"/>
                    <a:pt x="4078" y="8156"/>
                  </a:cubicBezTo>
                  <a:cubicBezTo>
                    <a:pt x="6328" y="8156"/>
                    <a:pt x="8155" y="6329"/>
                    <a:pt x="8155" y="4078"/>
                  </a:cubicBezTo>
                  <a:cubicBezTo>
                    <a:pt x="8155" y="1828"/>
                    <a:pt x="6328"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41"/>
            <p:cNvSpPr/>
            <p:nvPr/>
          </p:nvSpPr>
          <p:spPr>
            <a:xfrm>
              <a:off x="3086650" y="238125"/>
              <a:ext cx="1427125" cy="5219200"/>
            </a:xfrm>
            <a:custGeom>
              <a:avLst/>
              <a:gdLst/>
              <a:ahLst/>
              <a:cxnLst/>
              <a:rect l="l" t="t" r="r" b="b"/>
              <a:pathLst>
                <a:path w="57085" h="208768" extrusionOk="0">
                  <a:moveTo>
                    <a:pt x="36698" y="8155"/>
                  </a:moveTo>
                  <a:cubicBezTo>
                    <a:pt x="42015" y="8155"/>
                    <a:pt x="46549" y="11547"/>
                    <a:pt x="48245" y="16310"/>
                  </a:cubicBezTo>
                  <a:lnTo>
                    <a:pt x="44853" y="16310"/>
                  </a:lnTo>
                  <a:cubicBezTo>
                    <a:pt x="42602" y="16310"/>
                    <a:pt x="40775" y="18137"/>
                    <a:pt x="40775" y="20387"/>
                  </a:cubicBezTo>
                  <a:cubicBezTo>
                    <a:pt x="40775" y="22638"/>
                    <a:pt x="42602" y="24465"/>
                    <a:pt x="44853" y="24465"/>
                  </a:cubicBezTo>
                  <a:lnTo>
                    <a:pt x="48930" y="24465"/>
                  </a:lnTo>
                  <a:lnTo>
                    <a:pt x="48930" y="32620"/>
                  </a:lnTo>
                  <a:lnTo>
                    <a:pt x="8155" y="32620"/>
                  </a:lnTo>
                  <a:lnTo>
                    <a:pt x="8155" y="24465"/>
                  </a:lnTo>
                  <a:lnTo>
                    <a:pt x="12233" y="24465"/>
                  </a:lnTo>
                  <a:cubicBezTo>
                    <a:pt x="14483" y="24465"/>
                    <a:pt x="16310" y="22638"/>
                    <a:pt x="16310" y="20387"/>
                  </a:cubicBezTo>
                  <a:cubicBezTo>
                    <a:pt x="16310" y="18137"/>
                    <a:pt x="14483" y="16310"/>
                    <a:pt x="12233" y="16310"/>
                  </a:cubicBezTo>
                  <a:lnTo>
                    <a:pt x="8840" y="16310"/>
                  </a:lnTo>
                  <a:cubicBezTo>
                    <a:pt x="10536" y="11547"/>
                    <a:pt x="15071" y="8155"/>
                    <a:pt x="20388" y="8155"/>
                  </a:cubicBezTo>
                  <a:close/>
                  <a:moveTo>
                    <a:pt x="16310" y="40775"/>
                  </a:moveTo>
                  <a:lnTo>
                    <a:pt x="16310" y="128783"/>
                  </a:lnTo>
                  <a:lnTo>
                    <a:pt x="8155" y="132861"/>
                  </a:lnTo>
                  <a:lnTo>
                    <a:pt x="8155" y="40775"/>
                  </a:lnTo>
                  <a:close/>
                  <a:moveTo>
                    <a:pt x="48930" y="40775"/>
                  </a:moveTo>
                  <a:lnTo>
                    <a:pt x="48930" y="132861"/>
                  </a:lnTo>
                  <a:lnTo>
                    <a:pt x="40775" y="128783"/>
                  </a:lnTo>
                  <a:lnTo>
                    <a:pt x="40775" y="40775"/>
                  </a:lnTo>
                  <a:close/>
                  <a:moveTo>
                    <a:pt x="32620" y="40775"/>
                  </a:moveTo>
                  <a:lnTo>
                    <a:pt x="32620" y="129599"/>
                  </a:lnTo>
                  <a:lnTo>
                    <a:pt x="28543" y="133676"/>
                  </a:lnTo>
                  <a:lnTo>
                    <a:pt x="24465" y="129599"/>
                  </a:lnTo>
                  <a:lnTo>
                    <a:pt x="24465" y="40775"/>
                  </a:lnTo>
                  <a:close/>
                  <a:moveTo>
                    <a:pt x="37513" y="136253"/>
                  </a:moveTo>
                  <a:lnTo>
                    <a:pt x="47886" y="141440"/>
                  </a:lnTo>
                  <a:lnTo>
                    <a:pt x="37937" y="167992"/>
                  </a:lnTo>
                  <a:lnTo>
                    <a:pt x="19148" y="167992"/>
                  </a:lnTo>
                  <a:lnTo>
                    <a:pt x="9199" y="141440"/>
                  </a:lnTo>
                  <a:lnTo>
                    <a:pt x="19572" y="136253"/>
                  </a:lnTo>
                  <a:lnTo>
                    <a:pt x="25672" y="142320"/>
                  </a:lnTo>
                  <a:cubicBezTo>
                    <a:pt x="26455" y="143120"/>
                    <a:pt x="27499" y="143519"/>
                    <a:pt x="28543" y="143519"/>
                  </a:cubicBezTo>
                  <a:cubicBezTo>
                    <a:pt x="29586" y="143519"/>
                    <a:pt x="30630" y="143120"/>
                    <a:pt x="31413" y="142320"/>
                  </a:cubicBezTo>
                  <a:lnTo>
                    <a:pt x="37513" y="136253"/>
                  </a:lnTo>
                  <a:close/>
                  <a:moveTo>
                    <a:pt x="34903" y="176147"/>
                  </a:moveTo>
                  <a:lnTo>
                    <a:pt x="28543" y="193077"/>
                  </a:lnTo>
                  <a:lnTo>
                    <a:pt x="22182" y="176147"/>
                  </a:lnTo>
                  <a:close/>
                  <a:moveTo>
                    <a:pt x="20388" y="0"/>
                  </a:moveTo>
                  <a:cubicBezTo>
                    <a:pt x="9134" y="0"/>
                    <a:pt x="0" y="9134"/>
                    <a:pt x="0" y="20387"/>
                  </a:cubicBezTo>
                  <a:lnTo>
                    <a:pt x="0" y="139385"/>
                  </a:lnTo>
                  <a:cubicBezTo>
                    <a:pt x="0" y="139385"/>
                    <a:pt x="0" y="140265"/>
                    <a:pt x="261" y="140885"/>
                  </a:cubicBezTo>
                  <a:lnTo>
                    <a:pt x="24726" y="206125"/>
                  </a:lnTo>
                  <a:cubicBezTo>
                    <a:pt x="25313" y="207723"/>
                    <a:pt x="26846" y="208767"/>
                    <a:pt x="28543" y="208767"/>
                  </a:cubicBezTo>
                  <a:cubicBezTo>
                    <a:pt x="30239" y="208767"/>
                    <a:pt x="31772" y="207723"/>
                    <a:pt x="32359" y="206125"/>
                  </a:cubicBezTo>
                  <a:cubicBezTo>
                    <a:pt x="32359" y="206125"/>
                    <a:pt x="56824" y="140885"/>
                    <a:pt x="56824" y="140885"/>
                  </a:cubicBezTo>
                  <a:cubicBezTo>
                    <a:pt x="56889" y="140722"/>
                    <a:pt x="57085" y="140265"/>
                    <a:pt x="57085" y="139385"/>
                  </a:cubicBezTo>
                  <a:lnTo>
                    <a:pt x="57085" y="20387"/>
                  </a:lnTo>
                  <a:cubicBezTo>
                    <a:pt x="57085" y="9134"/>
                    <a:pt x="47951" y="0"/>
                    <a:pt x="3669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9" name="Google Shape;699;p41"/>
          <p:cNvSpPr txBox="1"/>
          <p:nvPr>
            <p:ph type="subTitle" idx="3"/>
          </p:nvPr>
        </p:nvSpPr>
        <p:spPr>
          <a:xfrm>
            <a:off x="1125855" y="1536065"/>
            <a:ext cx="1878330" cy="7962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b="1" dirty="0">
                <a:solidFill>
                  <a:schemeClr val="bg1"/>
                </a:solidFill>
                <a:cs typeface="+mn-ea"/>
                <a:sym typeface="+mn-lt"/>
              </a:rPr>
              <a:t>用于用户登录鉴权，用户可以管理的和查看的页面</a:t>
            </a:r>
            <a:endParaRPr lang="en-US"/>
          </a:p>
        </p:txBody>
      </p:sp>
      <p:sp>
        <p:nvSpPr>
          <p:cNvPr id="5" name="Google Shape;652;p41"/>
          <p:cNvSpPr txBox="1"/>
          <p:nvPr/>
        </p:nvSpPr>
        <p:spPr>
          <a:xfrm>
            <a:off x="690485" y="2219420"/>
            <a:ext cx="1577100" cy="408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L="914400" marR="0" lvl="1"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2pPr>
            <a:lvl3pPr marL="1371600" marR="0" lvl="2"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3pPr>
            <a:lvl4pPr marL="1828800" marR="0" lvl="3"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4pPr>
            <a:lvl5pPr marL="2286000" marR="0" lvl="4"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5pPr>
            <a:lvl6pPr marL="2743200" marR="0" lvl="5"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6pPr>
            <a:lvl7pPr marL="3200400" marR="0" lvl="6"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7pPr>
            <a:lvl8pPr marL="3657600" marR="0" lvl="7"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8pPr>
            <a:lvl9pPr marL="4114800" marR="0" lvl="8"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9pPr>
          </a:lstStyle>
          <a:p>
            <a:pPr lvl="0" hangingPunct="0">
              <a:lnSpc>
                <a:spcPct val="150000"/>
              </a:lnSpc>
              <a:defRPr/>
            </a:pPr>
            <a:r>
              <a:rPr lang="zh-CN" altLang="en-US" b="1" dirty="0">
                <a:solidFill>
                  <a:prstClr val="white"/>
                </a:solidFill>
                <a:cs typeface="+mn-ea"/>
                <a:sym typeface="+mn-lt"/>
              </a:rPr>
              <a:t>内容组成</a:t>
            </a:r>
            <a:endParaRPr lang="en-US"/>
          </a:p>
        </p:txBody>
      </p:sp>
      <p:sp>
        <p:nvSpPr>
          <p:cNvPr id="2" name="Google Shape;699;p41"/>
          <p:cNvSpPr txBox="1"/>
          <p:nvPr/>
        </p:nvSpPr>
        <p:spPr>
          <a:xfrm>
            <a:off x="1096645" y="2601595"/>
            <a:ext cx="1983105" cy="7962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1pPr>
            <a:lvl2pPr marL="914400" marR="0" lvl="1"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2pPr>
            <a:lvl3pPr marL="1371600" marR="0" lvl="2"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3pPr>
            <a:lvl4pPr marL="1828800" marR="0" lvl="3"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4pPr>
            <a:lvl5pPr marL="2286000" marR="0" lvl="4"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5pPr>
            <a:lvl6pPr marL="2743200" marR="0" lvl="5"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6pPr>
            <a:lvl7pPr marL="3200400" marR="0" lvl="6"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7pPr>
            <a:lvl8pPr marL="3657600" marR="0" lvl="7"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8pPr>
            <a:lvl9pPr marL="4114800" marR="0" lvl="8"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9pPr>
          </a:lstStyle>
          <a:p>
            <a:pPr marL="0" lvl="0" indent="0" algn="l" rtl="0" eaLnBrk="1" fontAlgn="auto" latinLnBrk="0" hangingPunct="1">
              <a:spcBef>
                <a:spcPts val="0"/>
              </a:spcBef>
              <a:spcAft>
                <a:spcPts val="0"/>
              </a:spcAft>
              <a:buNone/>
            </a:pPr>
            <a:r>
              <a:rPr lang="zh-CN" altLang="en-US">
                <a:latin typeface="宋体" panose="02010600030101010101" pitchFamily="2" charset="-122"/>
                <a:ea typeface="宋体" panose="02010600030101010101" pitchFamily="2" charset="-122"/>
                <a:cs typeface="宋体" panose="02010600030101010101" pitchFamily="2" charset="-122"/>
                <a:sym typeface="+mn-ea"/>
              </a:rPr>
              <a:t>判断用户输入的账号和密码是否符合规范，存储用户的</a:t>
            </a:r>
            <a:r>
              <a:rPr lang="en-US" altLang="zh-CN">
                <a:latin typeface="宋体" panose="02010600030101010101" pitchFamily="2" charset="-122"/>
                <a:ea typeface="宋体" panose="02010600030101010101" pitchFamily="2" charset="-122"/>
                <a:cs typeface="宋体" panose="02010600030101010101" pitchFamily="2" charset="-122"/>
                <a:sym typeface="+mn-ea"/>
              </a:rPr>
              <a:t>token</a:t>
            </a:r>
            <a:r>
              <a:rPr lang="zh-CN" altLang="en-US">
                <a:latin typeface="宋体" panose="02010600030101010101" pitchFamily="2" charset="-122"/>
                <a:ea typeface="宋体" panose="02010600030101010101" pitchFamily="2" charset="-122"/>
                <a:cs typeface="宋体" panose="02010600030101010101" pitchFamily="2" charset="-122"/>
                <a:sym typeface="+mn-ea"/>
              </a:rPr>
              <a:t>，作为用户的身份令牌</a:t>
            </a:r>
            <a:endParaRPr lang="en-US"/>
          </a:p>
        </p:txBody>
      </p:sp>
      <p:sp>
        <p:nvSpPr>
          <p:cNvPr id="3" name="Google Shape;652;p41"/>
          <p:cNvSpPr txBox="1"/>
          <p:nvPr/>
        </p:nvSpPr>
        <p:spPr>
          <a:xfrm>
            <a:off x="690485" y="3538315"/>
            <a:ext cx="1577100" cy="408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L="914400" marR="0" lvl="1"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2pPr>
            <a:lvl3pPr marL="1371600" marR="0" lvl="2"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3pPr>
            <a:lvl4pPr marL="1828800" marR="0" lvl="3"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4pPr>
            <a:lvl5pPr marL="2286000" marR="0" lvl="4"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5pPr>
            <a:lvl6pPr marL="2743200" marR="0" lvl="5"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6pPr>
            <a:lvl7pPr marL="3200400" marR="0" lvl="6"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7pPr>
            <a:lvl8pPr marL="3657600" marR="0" lvl="7"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8pPr>
            <a:lvl9pPr marL="4114800" marR="0" lvl="8"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9pPr>
          </a:lstStyle>
          <a:p>
            <a:pPr lvl="0" hangingPunct="0">
              <a:lnSpc>
                <a:spcPct val="150000"/>
              </a:lnSpc>
              <a:defRPr/>
            </a:pPr>
            <a:r>
              <a:rPr lang="zh-CN" altLang="en-US" b="1" dirty="0">
                <a:solidFill>
                  <a:prstClr val="white"/>
                </a:solidFill>
                <a:cs typeface="+mn-ea"/>
                <a:sym typeface="+mn-lt"/>
              </a:rPr>
              <a:t>项目思路</a:t>
            </a:r>
            <a:endParaRPr lang="en-US"/>
          </a:p>
        </p:txBody>
      </p:sp>
      <p:sp>
        <p:nvSpPr>
          <p:cNvPr id="4" name="Google Shape;699;p41"/>
          <p:cNvSpPr txBox="1"/>
          <p:nvPr/>
        </p:nvSpPr>
        <p:spPr>
          <a:xfrm>
            <a:off x="1096645" y="3879215"/>
            <a:ext cx="3213735" cy="6578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1pPr>
            <a:lvl2pPr marL="914400" marR="0" lvl="1"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2pPr>
            <a:lvl3pPr marL="1371600" marR="0" lvl="2"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3pPr>
            <a:lvl4pPr marL="1828800" marR="0" lvl="3"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4pPr>
            <a:lvl5pPr marL="2286000" marR="0" lvl="4"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5pPr>
            <a:lvl6pPr marL="2743200" marR="0" lvl="5"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6pPr>
            <a:lvl7pPr marL="3200400" marR="0" lvl="6"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7pPr>
            <a:lvl8pPr marL="3657600" marR="0" lvl="7"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8pPr>
            <a:lvl9pPr marL="4114800" marR="0" lvl="8"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9pPr>
          </a:lstStyle>
          <a:p>
            <a:pPr marL="0" lvl="0" algn="l" eaLnBrk="1" fontAlgn="auto" latinLnBrk="0" hangingPunct="0">
              <a:lnSpc>
                <a:spcPct val="150000"/>
              </a:lnSpc>
              <a:defRPr/>
            </a:pPr>
            <a:r>
              <a:rPr lang="zh-CN" altLang="en-US" b="1" dirty="0">
                <a:solidFill>
                  <a:prstClr val="white"/>
                </a:solidFill>
                <a:cs typeface="+mn-ea"/>
                <a:sym typeface="+mn-lt"/>
              </a:rPr>
              <a:t>用户名和密码框，通过按钮的正则验证和后台登录鉴权并显示微提示和弹出框来提示用户登录状态</a:t>
            </a:r>
            <a:endParaRPr lang="en-US"/>
          </a:p>
        </p:txBody>
      </p:sp>
      <p:pic>
        <p:nvPicPr>
          <p:cNvPr id="11" name="图片 10"/>
          <p:cNvPicPr>
            <a:picLocks noChangeAspect="1"/>
          </p:cNvPicPr>
          <p:nvPr/>
        </p:nvPicPr>
        <p:blipFill>
          <a:blip r:embed="rId2"/>
          <a:stretch>
            <a:fillRect/>
          </a:stretch>
        </p:blipFill>
        <p:spPr>
          <a:xfrm>
            <a:off x="3371215" y="543560"/>
            <a:ext cx="4955540" cy="2922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645" name="Shape 645"/>
        <p:cNvGrpSpPr/>
        <p:nvPr/>
      </p:nvGrpSpPr>
      <p:grpSpPr>
        <a:xfrm>
          <a:off x="0" y="0"/>
          <a:ext cx="0" cy="0"/>
          <a:chOff x="0" y="0"/>
          <a:chExt cx="0" cy="0"/>
        </a:xfrm>
      </p:grpSpPr>
      <p:pic>
        <p:nvPicPr>
          <p:cNvPr id="646" name="Google Shape;646;p41"/>
          <p:cNvPicPr preferRelativeResize="0"/>
          <p:nvPr/>
        </p:nvPicPr>
        <p:blipFill rotWithShape="1">
          <a:blip r:embed="rId1"/>
          <a:srcRect l="13058" t="14965" b="58884"/>
          <a:stretch>
            <a:fillRect/>
          </a:stretch>
        </p:blipFill>
        <p:spPr>
          <a:xfrm>
            <a:off x="2274575" y="3981301"/>
            <a:ext cx="6869420" cy="1162198"/>
          </a:xfrm>
          <a:prstGeom prst="rect">
            <a:avLst/>
          </a:prstGeom>
          <a:noFill/>
          <a:ln>
            <a:noFill/>
          </a:ln>
        </p:spPr>
      </p:pic>
      <p:sp>
        <p:nvSpPr>
          <p:cNvPr id="647" name="Google Shape;647;p41"/>
          <p:cNvSpPr txBox="1"/>
          <p:nvPr>
            <p:ph type="ctrTitle"/>
          </p:nvPr>
        </p:nvSpPr>
        <p:spPr>
          <a:xfrm>
            <a:off x="0" y="296545"/>
            <a:ext cx="2623185" cy="4006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400" kern="1200" noProof="0" dirty="0">
                <a:ln>
                  <a:noFill/>
                </a:ln>
                <a:solidFill>
                  <a:prstClr val="white"/>
                </a:solidFill>
                <a:effectLst/>
                <a:uLnTx/>
                <a:uFillTx/>
                <a:cs typeface="+mn-ea"/>
                <a:sym typeface="+mn-lt"/>
              </a:rPr>
              <a:t>项目内容概述</a:t>
            </a:r>
            <a:endParaRPr lang="en-US" sz="2400"/>
          </a:p>
        </p:txBody>
      </p:sp>
      <p:sp>
        <p:nvSpPr>
          <p:cNvPr id="649" name="Google Shape;649;p41"/>
          <p:cNvSpPr/>
          <p:nvPr/>
        </p:nvSpPr>
        <p:spPr>
          <a:xfrm rot="-5400000">
            <a:off x="422253" y="103619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41"/>
          <p:cNvSpPr/>
          <p:nvPr/>
        </p:nvSpPr>
        <p:spPr>
          <a:xfrm rot="-5400000">
            <a:off x="411158" y="2200149"/>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41"/>
          <p:cNvSpPr/>
          <p:nvPr/>
        </p:nvSpPr>
        <p:spPr>
          <a:xfrm rot="-5400000">
            <a:off x="410858" y="326504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41"/>
          <p:cNvSpPr txBox="1"/>
          <p:nvPr>
            <p:ph type="subTitle" idx="2"/>
          </p:nvPr>
        </p:nvSpPr>
        <p:spPr>
          <a:xfrm>
            <a:off x="711835" y="1050925"/>
            <a:ext cx="2382520" cy="408305"/>
          </a:xfrm>
          <a:prstGeom prst="rect">
            <a:avLst/>
          </a:prstGeom>
        </p:spPr>
        <p:txBody>
          <a:bodyPr spcFirstLastPara="1" wrap="square" lIns="91425" tIns="91425" rIns="91425" bIns="91425" anchor="b" anchorCtr="0">
            <a:noAutofit/>
          </a:bodyPr>
          <a:lstStyle/>
          <a:p>
            <a:pPr lvl="0" hangingPunct="0">
              <a:lnSpc>
                <a:spcPct val="150000"/>
              </a:lnSpc>
              <a:defRPr/>
            </a:pPr>
            <a:r>
              <a:rPr lang="zh-CN" altLang="en-US" b="1" dirty="0">
                <a:solidFill>
                  <a:schemeClr val="bg1"/>
                </a:solidFill>
                <a:cs typeface="+mn-ea"/>
                <a:sym typeface="+mn-lt"/>
              </a:rPr>
              <a:t>用户列表，权限管理</a:t>
            </a:r>
            <a:endParaRPr lang="en-US"/>
          </a:p>
        </p:txBody>
      </p:sp>
      <p:sp>
        <p:nvSpPr>
          <p:cNvPr id="677" name="Google Shape;677;p41"/>
          <p:cNvSpPr/>
          <p:nvPr/>
        </p:nvSpPr>
        <p:spPr>
          <a:xfrm>
            <a:off x="529374" y="1162028"/>
            <a:ext cx="330856" cy="309958"/>
          </a:xfrm>
          <a:custGeom>
            <a:avLst/>
            <a:gdLst/>
            <a:ahLst/>
            <a:cxnLst/>
            <a:rect l="l" t="t" r="r" b="b"/>
            <a:pathLst>
              <a:path w="208742" h="195557" extrusionOk="0">
                <a:moveTo>
                  <a:pt x="76590" y="36642"/>
                </a:moveTo>
                <a:lnTo>
                  <a:pt x="76590" y="42818"/>
                </a:lnTo>
                <a:lnTo>
                  <a:pt x="58062" y="42818"/>
                </a:lnTo>
                <a:lnTo>
                  <a:pt x="58062" y="36642"/>
                </a:lnTo>
                <a:close/>
                <a:moveTo>
                  <a:pt x="124971" y="6177"/>
                </a:moveTo>
                <a:cubicBezTo>
                  <a:pt x="135975" y="6177"/>
                  <a:pt x="144921" y="15123"/>
                  <a:pt x="144921" y="26127"/>
                </a:cubicBezTo>
                <a:lnTo>
                  <a:pt x="144921" y="30465"/>
                </a:lnTo>
                <a:lnTo>
                  <a:pt x="137936" y="30465"/>
                </a:lnTo>
                <a:lnTo>
                  <a:pt x="137936" y="26127"/>
                </a:lnTo>
                <a:cubicBezTo>
                  <a:pt x="137936" y="18995"/>
                  <a:pt x="132103" y="13162"/>
                  <a:pt x="124971" y="13162"/>
                </a:cubicBezTo>
                <a:lnTo>
                  <a:pt x="118108" y="13162"/>
                </a:lnTo>
                <a:cubicBezTo>
                  <a:pt x="116417" y="13162"/>
                  <a:pt x="115020" y="14559"/>
                  <a:pt x="115020" y="16250"/>
                </a:cubicBezTo>
                <a:cubicBezTo>
                  <a:pt x="115020" y="17966"/>
                  <a:pt x="116417" y="19338"/>
                  <a:pt x="118108" y="19338"/>
                </a:cubicBezTo>
                <a:lnTo>
                  <a:pt x="124971" y="19338"/>
                </a:lnTo>
                <a:cubicBezTo>
                  <a:pt x="128696" y="19338"/>
                  <a:pt x="131760" y="22402"/>
                  <a:pt x="131760" y="26127"/>
                </a:cubicBezTo>
                <a:lnTo>
                  <a:pt x="131760" y="30465"/>
                </a:lnTo>
                <a:lnTo>
                  <a:pt x="129088" y="30465"/>
                </a:lnTo>
                <a:cubicBezTo>
                  <a:pt x="127372" y="30465"/>
                  <a:pt x="126000" y="31838"/>
                  <a:pt x="126000" y="33553"/>
                </a:cubicBezTo>
                <a:lnTo>
                  <a:pt x="126000" y="42818"/>
                </a:lnTo>
                <a:lnTo>
                  <a:pt x="82766" y="42818"/>
                </a:lnTo>
                <a:lnTo>
                  <a:pt x="82766" y="33553"/>
                </a:lnTo>
                <a:cubicBezTo>
                  <a:pt x="82766" y="31838"/>
                  <a:pt x="81369" y="30465"/>
                  <a:pt x="79678" y="30465"/>
                </a:cubicBezTo>
                <a:lnTo>
                  <a:pt x="77007" y="30465"/>
                </a:lnTo>
                <a:lnTo>
                  <a:pt x="77007" y="26127"/>
                </a:lnTo>
                <a:cubicBezTo>
                  <a:pt x="77007" y="22402"/>
                  <a:pt x="80046" y="19338"/>
                  <a:pt x="83796" y="19338"/>
                </a:cubicBezTo>
                <a:lnTo>
                  <a:pt x="103746" y="19338"/>
                </a:lnTo>
                <a:cubicBezTo>
                  <a:pt x="105462" y="19338"/>
                  <a:pt x="106834" y="17966"/>
                  <a:pt x="106834" y="16250"/>
                </a:cubicBezTo>
                <a:cubicBezTo>
                  <a:pt x="106834" y="14559"/>
                  <a:pt x="105462" y="13162"/>
                  <a:pt x="103746" y="13162"/>
                </a:cubicBezTo>
                <a:lnTo>
                  <a:pt x="83796" y="13162"/>
                </a:lnTo>
                <a:cubicBezTo>
                  <a:pt x="76639" y="13162"/>
                  <a:pt x="70831" y="18995"/>
                  <a:pt x="70831" y="26127"/>
                </a:cubicBezTo>
                <a:lnTo>
                  <a:pt x="70831" y="30465"/>
                </a:lnTo>
                <a:lnTo>
                  <a:pt x="63821" y="30465"/>
                </a:lnTo>
                <a:lnTo>
                  <a:pt x="63821" y="26127"/>
                </a:lnTo>
                <a:cubicBezTo>
                  <a:pt x="63821" y="15123"/>
                  <a:pt x="72791" y="6177"/>
                  <a:pt x="83796" y="6177"/>
                </a:cubicBezTo>
                <a:close/>
                <a:moveTo>
                  <a:pt x="150705" y="36642"/>
                </a:moveTo>
                <a:lnTo>
                  <a:pt x="150705" y="42818"/>
                </a:lnTo>
                <a:lnTo>
                  <a:pt x="132176" y="42818"/>
                </a:lnTo>
                <a:lnTo>
                  <a:pt x="132176" y="36642"/>
                </a:lnTo>
                <a:close/>
                <a:moveTo>
                  <a:pt x="114456" y="122643"/>
                </a:moveTo>
                <a:lnTo>
                  <a:pt x="114456" y="134579"/>
                </a:lnTo>
                <a:lnTo>
                  <a:pt x="94286" y="134579"/>
                </a:lnTo>
                <a:lnTo>
                  <a:pt x="94286" y="122643"/>
                </a:lnTo>
                <a:close/>
                <a:moveTo>
                  <a:pt x="114456" y="140755"/>
                </a:moveTo>
                <a:lnTo>
                  <a:pt x="114456" y="152274"/>
                </a:lnTo>
                <a:lnTo>
                  <a:pt x="104383" y="155436"/>
                </a:lnTo>
                <a:lnTo>
                  <a:pt x="94286" y="152274"/>
                </a:lnTo>
                <a:lnTo>
                  <a:pt x="94286" y="140755"/>
                </a:lnTo>
                <a:close/>
                <a:moveTo>
                  <a:pt x="83796" y="1"/>
                </a:moveTo>
                <a:cubicBezTo>
                  <a:pt x="69385" y="1"/>
                  <a:pt x="57645" y="11716"/>
                  <a:pt x="57645" y="26127"/>
                </a:cubicBezTo>
                <a:lnTo>
                  <a:pt x="57645" y="30465"/>
                </a:lnTo>
                <a:lnTo>
                  <a:pt x="54974" y="30465"/>
                </a:lnTo>
                <a:cubicBezTo>
                  <a:pt x="53258" y="30465"/>
                  <a:pt x="51885" y="31838"/>
                  <a:pt x="51885" y="33553"/>
                </a:cubicBezTo>
                <a:lnTo>
                  <a:pt x="51885" y="42818"/>
                </a:lnTo>
                <a:lnTo>
                  <a:pt x="40097" y="42818"/>
                </a:lnTo>
                <a:cubicBezTo>
                  <a:pt x="38406" y="42818"/>
                  <a:pt x="37009" y="44190"/>
                  <a:pt x="37009" y="45906"/>
                </a:cubicBezTo>
                <a:cubicBezTo>
                  <a:pt x="37009" y="47597"/>
                  <a:pt x="38406" y="48994"/>
                  <a:pt x="40097" y="48994"/>
                </a:cubicBezTo>
                <a:lnTo>
                  <a:pt x="189184" y="48994"/>
                </a:lnTo>
                <a:cubicBezTo>
                  <a:pt x="196561" y="48994"/>
                  <a:pt x="202565" y="54999"/>
                  <a:pt x="202565" y="62376"/>
                </a:cubicBezTo>
                <a:lnTo>
                  <a:pt x="202565" y="89532"/>
                </a:lnTo>
                <a:cubicBezTo>
                  <a:pt x="202565" y="95928"/>
                  <a:pt x="198031" y="101443"/>
                  <a:pt x="191781" y="102668"/>
                </a:cubicBezTo>
                <a:lnTo>
                  <a:pt x="117275" y="116467"/>
                </a:lnTo>
                <a:lnTo>
                  <a:pt x="91492" y="116467"/>
                </a:lnTo>
                <a:lnTo>
                  <a:pt x="16985" y="102668"/>
                </a:lnTo>
                <a:cubicBezTo>
                  <a:pt x="10735" y="101443"/>
                  <a:pt x="6177" y="95928"/>
                  <a:pt x="6177" y="89532"/>
                </a:cubicBezTo>
                <a:lnTo>
                  <a:pt x="6177" y="62376"/>
                </a:lnTo>
                <a:cubicBezTo>
                  <a:pt x="6177" y="54999"/>
                  <a:pt x="12181" y="48994"/>
                  <a:pt x="19558" y="48994"/>
                </a:cubicBezTo>
                <a:lnTo>
                  <a:pt x="25759" y="48994"/>
                </a:lnTo>
                <a:cubicBezTo>
                  <a:pt x="27475" y="48994"/>
                  <a:pt x="28847" y="47597"/>
                  <a:pt x="28847" y="45906"/>
                </a:cubicBezTo>
                <a:cubicBezTo>
                  <a:pt x="28847" y="44190"/>
                  <a:pt x="27475" y="42818"/>
                  <a:pt x="25759" y="42818"/>
                </a:cubicBezTo>
                <a:lnTo>
                  <a:pt x="19558" y="42818"/>
                </a:lnTo>
                <a:cubicBezTo>
                  <a:pt x="8774" y="42818"/>
                  <a:pt x="0" y="51592"/>
                  <a:pt x="0" y="62376"/>
                </a:cubicBezTo>
                <a:lnTo>
                  <a:pt x="0" y="89532"/>
                </a:lnTo>
                <a:cubicBezTo>
                  <a:pt x="0" y="96026"/>
                  <a:pt x="3211" y="101884"/>
                  <a:pt x="8235" y="105462"/>
                </a:cubicBezTo>
                <a:lnTo>
                  <a:pt x="8235" y="175998"/>
                </a:lnTo>
                <a:cubicBezTo>
                  <a:pt x="8235" y="186782"/>
                  <a:pt x="17009" y="195556"/>
                  <a:pt x="27793" y="195556"/>
                </a:cubicBezTo>
                <a:lnTo>
                  <a:pt x="149038" y="195556"/>
                </a:lnTo>
                <a:cubicBezTo>
                  <a:pt x="150754" y="195556"/>
                  <a:pt x="152126" y="194159"/>
                  <a:pt x="152126" y="192468"/>
                </a:cubicBezTo>
                <a:cubicBezTo>
                  <a:pt x="152126" y="190753"/>
                  <a:pt x="150754" y="189380"/>
                  <a:pt x="149038" y="189380"/>
                </a:cubicBezTo>
                <a:lnTo>
                  <a:pt x="27793" y="189380"/>
                </a:lnTo>
                <a:cubicBezTo>
                  <a:pt x="20416" y="189380"/>
                  <a:pt x="14412" y="183376"/>
                  <a:pt x="14412" y="175998"/>
                </a:cubicBezTo>
                <a:lnTo>
                  <a:pt x="14412" y="108403"/>
                </a:lnTo>
                <a:cubicBezTo>
                  <a:pt x="14877" y="108526"/>
                  <a:pt x="15343" y="108648"/>
                  <a:pt x="15833" y="108746"/>
                </a:cubicBezTo>
                <a:lnTo>
                  <a:pt x="88109" y="122128"/>
                </a:lnTo>
                <a:lnTo>
                  <a:pt x="88109" y="154553"/>
                </a:lnTo>
                <a:cubicBezTo>
                  <a:pt x="88109" y="155901"/>
                  <a:pt x="88992" y="157102"/>
                  <a:pt x="90291" y="157494"/>
                </a:cubicBezTo>
                <a:lnTo>
                  <a:pt x="103452" y="161612"/>
                </a:lnTo>
                <a:cubicBezTo>
                  <a:pt x="103746" y="161710"/>
                  <a:pt x="104065" y="161759"/>
                  <a:pt x="104383" y="161759"/>
                </a:cubicBezTo>
                <a:cubicBezTo>
                  <a:pt x="104677" y="161759"/>
                  <a:pt x="104996" y="161710"/>
                  <a:pt x="105290" y="161612"/>
                </a:cubicBezTo>
                <a:lnTo>
                  <a:pt x="118476" y="157494"/>
                </a:lnTo>
                <a:cubicBezTo>
                  <a:pt x="119750" y="157102"/>
                  <a:pt x="120633" y="155901"/>
                  <a:pt x="120633" y="154553"/>
                </a:cubicBezTo>
                <a:lnTo>
                  <a:pt x="120633" y="122128"/>
                </a:lnTo>
                <a:lnTo>
                  <a:pt x="192958" y="108722"/>
                </a:lnTo>
                <a:cubicBezTo>
                  <a:pt x="193424" y="108648"/>
                  <a:pt x="193889" y="108526"/>
                  <a:pt x="194330" y="108403"/>
                </a:cubicBezTo>
                <a:lnTo>
                  <a:pt x="194330" y="175998"/>
                </a:lnTo>
                <a:cubicBezTo>
                  <a:pt x="194330" y="183376"/>
                  <a:pt x="188326" y="189380"/>
                  <a:pt x="180949" y="189380"/>
                </a:cubicBezTo>
                <a:lnTo>
                  <a:pt x="163498" y="189380"/>
                </a:lnTo>
                <a:cubicBezTo>
                  <a:pt x="161783" y="189380"/>
                  <a:pt x="160410" y="190753"/>
                  <a:pt x="160410" y="192468"/>
                </a:cubicBezTo>
                <a:cubicBezTo>
                  <a:pt x="160410" y="194159"/>
                  <a:pt x="161783" y="195556"/>
                  <a:pt x="163498" y="195556"/>
                </a:cubicBezTo>
                <a:lnTo>
                  <a:pt x="180949" y="195556"/>
                </a:lnTo>
                <a:cubicBezTo>
                  <a:pt x="191732" y="195556"/>
                  <a:pt x="200507" y="186782"/>
                  <a:pt x="200507" y="175998"/>
                </a:cubicBezTo>
                <a:lnTo>
                  <a:pt x="200507" y="105462"/>
                </a:lnTo>
                <a:cubicBezTo>
                  <a:pt x="205531" y="101884"/>
                  <a:pt x="208742" y="96026"/>
                  <a:pt x="208742" y="89532"/>
                </a:cubicBezTo>
                <a:lnTo>
                  <a:pt x="208742" y="62376"/>
                </a:lnTo>
                <a:cubicBezTo>
                  <a:pt x="208742" y="51592"/>
                  <a:pt x="199967" y="42818"/>
                  <a:pt x="189184" y="42818"/>
                </a:cubicBezTo>
                <a:lnTo>
                  <a:pt x="156856" y="42818"/>
                </a:lnTo>
                <a:lnTo>
                  <a:pt x="156856" y="33553"/>
                </a:lnTo>
                <a:cubicBezTo>
                  <a:pt x="156856" y="31838"/>
                  <a:pt x="155484" y="30465"/>
                  <a:pt x="153768" y="30465"/>
                </a:cubicBezTo>
                <a:lnTo>
                  <a:pt x="151097" y="30465"/>
                </a:lnTo>
                <a:lnTo>
                  <a:pt x="151097" y="26127"/>
                </a:lnTo>
                <a:cubicBezTo>
                  <a:pt x="151097" y="11716"/>
                  <a:pt x="139382" y="1"/>
                  <a:pt x="12497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1" name="Google Shape;681;p41"/>
          <p:cNvGrpSpPr/>
          <p:nvPr/>
        </p:nvGrpSpPr>
        <p:grpSpPr>
          <a:xfrm>
            <a:off x="574995" y="2316730"/>
            <a:ext cx="333016" cy="330891"/>
            <a:chOff x="1190625" y="243100"/>
            <a:chExt cx="5252625" cy="5219100"/>
          </a:xfrm>
        </p:grpSpPr>
        <p:sp>
          <p:nvSpPr>
            <p:cNvPr id="682" name="Google Shape;682;p41"/>
            <p:cNvSpPr/>
            <p:nvPr/>
          </p:nvSpPr>
          <p:spPr>
            <a:xfrm>
              <a:off x="1190625" y="243100"/>
              <a:ext cx="358025" cy="407675"/>
            </a:xfrm>
            <a:custGeom>
              <a:avLst/>
              <a:gdLst/>
              <a:ahLst/>
              <a:cxnLst/>
              <a:rect l="l" t="t" r="r" b="b"/>
              <a:pathLst>
                <a:path w="14321" h="16307" extrusionOk="0">
                  <a:moveTo>
                    <a:pt x="4090" y="0"/>
                  </a:moveTo>
                  <a:cubicBezTo>
                    <a:pt x="3559" y="0"/>
                    <a:pt x="3023" y="105"/>
                    <a:pt x="2512" y="323"/>
                  </a:cubicBezTo>
                  <a:cubicBezTo>
                    <a:pt x="979" y="943"/>
                    <a:pt x="0" y="2443"/>
                    <a:pt x="0" y="4074"/>
                  </a:cubicBezTo>
                  <a:lnTo>
                    <a:pt x="0" y="12229"/>
                  </a:lnTo>
                  <a:cubicBezTo>
                    <a:pt x="0" y="14480"/>
                    <a:pt x="1827" y="16307"/>
                    <a:pt x="4077" y="16307"/>
                  </a:cubicBezTo>
                  <a:cubicBezTo>
                    <a:pt x="5904" y="16307"/>
                    <a:pt x="7437" y="15132"/>
                    <a:pt x="7959" y="13469"/>
                  </a:cubicBezTo>
                  <a:cubicBezTo>
                    <a:pt x="8545" y="13768"/>
                    <a:pt x="9194" y="13920"/>
                    <a:pt x="9842" y="13920"/>
                  </a:cubicBezTo>
                  <a:cubicBezTo>
                    <a:pt x="10889" y="13920"/>
                    <a:pt x="11936" y="13524"/>
                    <a:pt x="12722" y="12718"/>
                  </a:cubicBezTo>
                  <a:cubicBezTo>
                    <a:pt x="14320" y="11153"/>
                    <a:pt x="14320" y="8543"/>
                    <a:pt x="12722" y="6977"/>
                  </a:cubicBezTo>
                  <a:lnTo>
                    <a:pt x="6948" y="1204"/>
                  </a:lnTo>
                  <a:cubicBezTo>
                    <a:pt x="6187" y="421"/>
                    <a:pt x="5150" y="0"/>
                    <a:pt x="409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41"/>
            <p:cNvSpPr/>
            <p:nvPr/>
          </p:nvSpPr>
          <p:spPr>
            <a:xfrm>
              <a:off x="1190625" y="866050"/>
              <a:ext cx="203875" cy="203900"/>
            </a:xfrm>
            <a:custGeom>
              <a:avLst/>
              <a:gdLst/>
              <a:ahLst/>
              <a:cxnLst/>
              <a:rect l="l" t="t" r="r" b="b"/>
              <a:pathLst>
                <a:path w="8155" h="8156" extrusionOk="0">
                  <a:moveTo>
                    <a:pt x="4077" y="0"/>
                  </a:moveTo>
                  <a:cubicBezTo>
                    <a:pt x="1827" y="0"/>
                    <a:pt x="0" y="1827"/>
                    <a:pt x="0" y="4078"/>
                  </a:cubicBezTo>
                  <a:cubicBezTo>
                    <a:pt x="0" y="6329"/>
                    <a:pt x="1827" y="8155"/>
                    <a:pt x="4077" y="8155"/>
                  </a:cubicBezTo>
                  <a:cubicBezTo>
                    <a:pt x="6328" y="8155"/>
                    <a:pt x="8155" y="6329"/>
                    <a:pt x="8155" y="4078"/>
                  </a:cubicBez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41"/>
            <p:cNvSpPr/>
            <p:nvPr/>
          </p:nvSpPr>
          <p:spPr>
            <a:xfrm>
              <a:off x="1190625" y="2122725"/>
              <a:ext cx="203875" cy="203900"/>
            </a:xfrm>
            <a:custGeom>
              <a:avLst/>
              <a:gdLst/>
              <a:ahLst/>
              <a:cxnLst/>
              <a:rect l="l" t="t" r="r" b="b"/>
              <a:pathLst>
                <a:path w="8155" h="8156" extrusionOk="0">
                  <a:moveTo>
                    <a:pt x="4077" y="1"/>
                  </a:moveTo>
                  <a:cubicBezTo>
                    <a:pt x="1827" y="1"/>
                    <a:pt x="0" y="1827"/>
                    <a:pt x="0" y="4078"/>
                  </a:cubicBezTo>
                  <a:cubicBezTo>
                    <a:pt x="0" y="6329"/>
                    <a:pt x="1827" y="8155"/>
                    <a:pt x="4077" y="8155"/>
                  </a:cubicBezTo>
                  <a:cubicBezTo>
                    <a:pt x="6328" y="8155"/>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41"/>
            <p:cNvSpPr/>
            <p:nvPr/>
          </p:nvSpPr>
          <p:spPr>
            <a:xfrm>
              <a:off x="1190625" y="1284400"/>
              <a:ext cx="203875" cy="623050"/>
            </a:xfrm>
            <a:custGeom>
              <a:avLst/>
              <a:gdLst/>
              <a:ahLst/>
              <a:cxnLst/>
              <a:rect l="l" t="t" r="r" b="b"/>
              <a:pathLst>
                <a:path w="8155" h="24922" extrusionOk="0">
                  <a:moveTo>
                    <a:pt x="4077" y="0"/>
                  </a:moveTo>
                  <a:cubicBezTo>
                    <a:pt x="1827" y="0"/>
                    <a:pt x="0" y="1860"/>
                    <a:pt x="0" y="4078"/>
                  </a:cubicBezTo>
                  <a:lnTo>
                    <a:pt x="0" y="20844"/>
                  </a:lnTo>
                  <a:cubicBezTo>
                    <a:pt x="0" y="23095"/>
                    <a:pt x="1827" y="24922"/>
                    <a:pt x="4077" y="24922"/>
                  </a:cubicBezTo>
                  <a:cubicBezTo>
                    <a:pt x="6328" y="24922"/>
                    <a:pt x="8155" y="23095"/>
                    <a:pt x="8155" y="20844"/>
                  </a:cubicBezTo>
                  <a:lnTo>
                    <a:pt x="8155" y="4078"/>
                  </a:lnTo>
                  <a:cubicBezTo>
                    <a:pt x="8155" y="1860"/>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41"/>
            <p:cNvSpPr/>
            <p:nvPr/>
          </p:nvSpPr>
          <p:spPr>
            <a:xfrm>
              <a:off x="1190625" y="3379400"/>
              <a:ext cx="203875" cy="203900"/>
            </a:xfrm>
            <a:custGeom>
              <a:avLst/>
              <a:gdLst/>
              <a:ahLst/>
              <a:cxnLst/>
              <a:rect l="l" t="t" r="r" b="b"/>
              <a:pathLst>
                <a:path w="8155" h="8156" extrusionOk="0">
                  <a:moveTo>
                    <a:pt x="4077" y="1"/>
                  </a:moveTo>
                  <a:cubicBezTo>
                    <a:pt x="1827" y="1"/>
                    <a:pt x="0" y="1827"/>
                    <a:pt x="0" y="4078"/>
                  </a:cubicBezTo>
                  <a:cubicBezTo>
                    <a:pt x="0" y="6329"/>
                    <a:pt x="1827" y="8156"/>
                    <a:pt x="4077" y="8156"/>
                  </a:cubicBezTo>
                  <a:cubicBezTo>
                    <a:pt x="6328" y="8156"/>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41"/>
            <p:cNvSpPr/>
            <p:nvPr/>
          </p:nvSpPr>
          <p:spPr>
            <a:xfrm>
              <a:off x="1190625" y="4636075"/>
              <a:ext cx="203875" cy="203900"/>
            </a:xfrm>
            <a:custGeom>
              <a:avLst/>
              <a:gdLst/>
              <a:ahLst/>
              <a:cxnLst/>
              <a:rect l="l" t="t" r="r" b="b"/>
              <a:pathLst>
                <a:path w="8155" h="8156" extrusionOk="0">
                  <a:moveTo>
                    <a:pt x="4077" y="1"/>
                  </a:moveTo>
                  <a:cubicBezTo>
                    <a:pt x="1827" y="1"/>
                    <a:pt x="0" y="1828"/>
                    <a:pt x="0" y="4078"/>
                  </a:cubicBezTo>
                  <a:cubicBezTo>
                    <a:pt x="0" y="6297"/>
                    <a:pt x="1827" y="8156"/>
                    <a:pt x="4077" y="8156"/>
                  </a:cubicBezTo>
                  <a:cubicBezTo>
                    <a:pt x="6328" y="8156"/>
                    <a:pt x="8155" y="6297"/>
                    <a:pt x="8155" y="4078"/>
                  </a:cubicBezTo>
                  <a:cubicBezTo>
                    <a:pt x="8155" y="1828"/>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41"/>
            <p:cNvSpPr/>
            <p:nvPr/>
          </p:nvSpPr>
          <p:spPr>
            <a:xfrm>
              <a:off x="1190625" y="2541075"/>
              <a:ext cx="203875" cy="623075"/>
            </a:xfrm>
            <a:custGeom>
              <a:avLst/>
              <a:gdLst/>
              <a:ahLst/>
              <a:cxnLst/>
              <a:rect l="l" t="t" r="r" b="b"/>
              <a:pathLst>
                <a:path w="8155" h="24923" extrusionOk="0">
                  <a:moveTo>
                    <a:pt x="4077" y="0"/>
                  </a:moveTo>
                  <a:cubicBezTo>
                    <a:pt x="1827" y="0"/>
                    <a:pt x="0" y="1827"/>
                    <a:pt x="0" y="4078"/>
                  </a:cubicBezTo>
                  <a:lnTo>
                    <a:pt x="0" y="20845"/>
                  </a:lnTo>
                  <a:cubicBezTo>
                    <a:pt x="0" y="23095"/>
                    <a:pt x="1827" y="24922"/>
                    <a:pt x="4077" y="24922"/>
                  </a:cubicBezTo>
                  <a:cubicBezTo>
                    <a:pt x="6328" y="24922"/>
                    <a:pt x="8155" y="23095"/>
                    <a:pt x="8155" y="20845"/>
                  </a:cubicBezTo>
                  <a:lnTo>
                    <a:pt x="8155" y="4078"/>
                  </a:ln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41"/>
            <p:cNvSpPr/>
            <p:nvPr/>
          </p:nvSpPr>
          <p:spPr>
            <a:xfrm>
              <a:off x="1190625" y="3797750"/>
              <a:ext cx="203875" cy="623075"/>
            </a:xfrm>
            <a:custGeom>
              <a:avLst/>
              <a:gdLst/>
              <a:ahLst/>
              <a:cxnLst/>
              <a:rect l="l" t="t" r="r" b="b"/>
              <a:pathLst>
                <a:path w="8155" h="24923" extrusionOk="0">
                  <a:moveTo>
                    <a:pt x="4077" y="1"/>
                  </a:moveTo>
                  <a:cubicBezTo>
                    <a:pt x="1827" y="1"/>
                    <a:pt x="0" y="1827"/>
                    <a:pt x="0" y="4078"/>
                  </a:cubicBezTo>
                  <a:lnTo>
                    <a:pt x="0" y="20845"/>
                  </a:lnTo>
                  <a:cubicBezTo>
                    <a:pt x="0" y="23096"/>
                    <a:pt x="1827" y="24922"/>
                    <a:pt x="4077" y="24922"/>
                  </a:cubicBezTo>
                  <a:cubicBezTo>
                    <a:pt x="6328" y="24922"/>
                    <a:pt x="8155" y="23096"/>
                    <a:pt x="8155" y="20845"/>
                  </a:cubicBezTo>
                  <a:lnTo>
                    <a:pt x="8155" y="4078"/>
                  </a:ln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41"/>
            <p:cNvSpPr/>
            <p:nvPr/>
          </p:nvSpPr>
          <p:spPr>
            <a:xfrm>
              <a:off x="3266875" y="2329250"/>
              <a:ext cx="224275" cy="203700"/>
            </a:xfrm>
            <a:custGeom>
              <a:avLst/>
              <a:gdLst/>
              <a:ahLst/>
              <a:cxnLst/>
              <a:rect l="l" t="t" r="r" b="b"/>
              <a:pathLst>
                <a:path w="8971" h="8148" extrusionOk="0">
                  <a:moveTo>
                    <a:pt x="4485" y="0"/>
                  </a:moveTo>
                  <a:cubicBezTo>
                    <a:pt x="3442" y="0"/>
                    <a:pt x="2398" y="400"/>
                    <a:pt x="1599" y="1199"/>
                  </a:cubicBezTo>
                  <a:cubicBezTo>
                    <a:pt x="0" y="2798"/>
                    <a:pt x="0" y="5375"/>
                    <a:pt x="1599" y="6973"/>
                  </a:cubicBezTo>
                  <a:cubicBezTo>
                    <a:pt x="2381" y="7756"/>
                    <a:pt x="3425" y="8147"/>
                    <a:pt x="4469" y="8147"/>
                  </a:cubicBezTo>
                  <a:cubicBezTo>
                    <a:pt x="5513" y="8147"/>
                    <a:pt x="6557" y="7756"/>
                    <a:pt x="7372" y="6973"/>
                  </a:cubicBezTo>
                  <a:cubicBezTo>
                    <a:pt x="8971" y="5375"/>
                    <a:pt x="8971" y="2798"/>
                    <a:pt x="7372" y="1199"/>
                  </a:cubicBezTo>
                  <a:cubicBezTo>
                    <a:pt x="6573" y="400"/>
                    <a:pt x="5529" y="0"/>
                    <a:pt x="448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41"/>
            <p:cNvSpPr/>
            <p:nvPr/>
          </p:nvSpPr>
          <p:spPr>
            <a:xfrm>
              <a:off x="2435050" y="1497250"/>
              <a:ext cx="223475" cy="203075"/>
            </a:xfrm>
            <a:custGeom>
              <a:avLst/>
              <a:gdLst/>
              <a:ahLst/>
              <a:cxnLst/>
              <a:rect l="l" t="t" r="r" b="b"/>
              <a:pathLst>
                <a:path w="8939" h="8123" extrusionOk="0">
                  <a:moveTo>
                    <a:pt x="4466" y="0"/>
                  </a:moveTo>
                  <a:cubicBezTo>
                    <a:pt x="3418" y="0"/>
                    <a:pt x="2366" y="392"/>
                    <a:pt x="1567" y="1174"/>
                  </a:cubicBezTo>
                  <a:cubicBezTo>
                    <a:pt x="1" y="2773"/>
                    <a:pt x="1" y="5350"/>
                    <a:pt x="1567" y="6948"/>
                  </a:cubicBezTo>
                  <a:cubicBezTo>
                    <a:pt x="2350" y="7731"/>
                    <a:pt x="3426" y="8122"/>
                    <a:pt x="4470" y="8122"/>
                  </a:cubicBezTo>
                  <a:cubicBezTo>
                    <a:pt x="5514" y="8122"/>
                    <a:pt x="6558" y="7731"/>
                    <a:pt x="7340" y="6948"/>
                  </a:cubicBezTo>
                  <a:cubicBezTo>
                    <a:pt x="8939" y="5350"/>
                    <a:pt x="8939" y="2773"/>
                    <a:pt x="7340" y="1174"/>
                  </a:cubicBezTo>
                  <a:cubicBezTo>
                    <a:pt x="6558" y="392"/>
                    <a:pt x="5514" y="0"/>
                    <a:pt x="446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41"/>
            <p:cNvSpPr/>
            <p:nvPr/>
          </p:nvSpPr>
          <p:spPr>
            <a:xfrm>
              <a:off x="2722125" y="1774500"/>
              <a:ext cx="490950" cy="481175"/>
            </a:xfrm>
            <a:custGeom>
              <a:avLst/>
              <a:gdLst/>
              <a:ahLst/>
              <a:cxnLst/>
              <a:rect l="l" t="t" r="r" b="b"/>
              <a:pathLst>
                <a:path w="19638" h="19247" extrusionOk="0">
                  <a:moveTo>
                    <a:pt x="4078" y="1"/>
                  </a:moveTo>
                  <a:cubicBezTo>
                    <a:pt x="3001" y="1"/>
                    <a:pt x="1957" y="425"/>
                    <a:pt x="1207" y="1175"/>
                  </a:cubicBezTo>
                  <a:cubicBezTo>
                    <a:pt x="424" y="1958"/>
                    <a:pt x="0" y="2969"/>
                    <a:pt x="0" y="4078"/>
                  </a:cubicBezTo>
                  <a:cubicBezTo>
                    <a:pt x="0" y="5155"/>
                    <a:pt x="424" y="6199"/>
                    <a:pt x="1207" y="6949"/>
                  </a:cubicBezTo>
                  <a:lnTo>
                    <a:pt x="12298" y="18072"/>
                  </a:lnTo>
                  <a:cubicBezTo>
                    <a:pt x="13048" y="18822"/>
                    <a:pt x="14092" y="19247"/>
                    <a:pt x="15168" y="19247"/>
                  </a:cubicBezTo>
                  <a:cubicBezTo>
                    <a:pt x="16277" y="19247"/>
                    <a:pt x="17289" y="18822"/>
                    <a:pt x="18072" y="18072"/>
                  </a:cubicBezTo>
                  <a:cubicBezTo>
                    <a:pt x="19637" y="16474"/>
                    <a:pt x="19637" y="13864"/>
                    <a:pt x="18072" y="12299"/>
                  </a:cubicBezTo>
                  <a:lnTo>
                    <a:pt x="6948" y="1175"/>
                  </a:lnTo>
                  <a:cubicBezTo>
                    <a:pt x="6198" y="425"/>
                    <a:pt x="5154"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41"/>
            <p:cNvSpPr/>
            <p:nvPr/>
          </p:nvSpPr>
          <p:spPr>
            <a:xfrm>
              <a:off x="1889500" y="941875"/>
              <a:ext cx="491750" cy="482000"/>
            </a:xfrm>
            <a:custGeom>
              <a:avLst/>
              <a:gdLst/>
              <a:ahLst/>
              <a:cxnLst/>
              <a:rect l="l" t="t" r="r" b="b"/>
              <a:pathLst>
                <a:path w="19670" h="19280" extrusionOk="0">
                  <a:moveTo>
                    <a:pt x="4078" y="1"/>
                  </a:moveTo>
                  <a:cubicBezTo>
                    <a:pt x="3001" y="1"/>
                    <a:pt x="1990" y="425"/>
                    <a:pt x="1207" y="1208"/>
                  </a:cubicBezTo>
                  <a:cubicBezTo>
                    <a:pt x="424" y="1991"/>
                    <a:pt x="0" y="3002"/>
                    <a:pt x="0" y="4078"/>
                  </a:cubicBezTo>
                  <a:cubicBezTo>
                    <a:pt x="0" y="5188"/>
                    <a:pt x="424" y="6199"/>
                    <a:pt x="1207" y="6982"/>
                  </a:cubicBezTo>
                  <a:lnTo>
                    <a:pt x="12298" y="18072"/>
                  </a:lnTo>
                  <a:cubicBezTo>
                    <a:pt x="13081" y="18855"/>
                    <a:pt x="14092" y="19279"/>
                    <a:pt x="15201" y="19279"/>
                  </a:cubicBezTo>
                  <a:cubicBezTo>
                    <a:pt x="16278" y="19279"/>
                    <a:pt x="17289" y="18855"/>
                    <a:pt x="18072" y="18072"/>
                  </a:cubicBezTo>
                  <a:cubicBezTo>
                    <a:pt x="19670" y="16474"/>
                    <a:pt x="19670" y="13897"/>
                    <a:pt x="18072" y="12299"/>
                  </a:cubicBezTo>
                  <a:lnTo>
                    <a:pt x="6981" y="1208"/>
                  </a:lnTo>
                  <a:cubicBezTo>
                    <a:pt x="6198" y="425"/>
                    <a:pt x="5187"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41"/>
            <p:cNvSpPr/>
            <p:nvPr/>
          </p:nvSpPr>
          <p:spPr>
            <a:xfrm>
              <a:off x="1612225" y="664625"/>
              <a:ext cx="203900" cy="203075"/>
            </a:xfrm>
            <a:custGeom>
              <a:avLst/>
              <a:gdLst/>
              <a:ahLst/>
              <a:cxnLst/>
              <a:rect l="l" t="t" r="r" b="b"/>
              <a:pathLst>
                <a:path w="8156" h="8123" extrusionOk="0">
                  <a:moveTo>
                    <a:pt x="4078" y="0"/>
                  </a:moveTo>
                  <a:cubicBezTo>
                    <a:pt x="1958" y="0"/>
                    <a:pt x="0" y="1794"/>
                    <a:pt x="0" y="4078"/>
                  </a:cubicBezTo>
                  <a:cubicBezTo>
                    <a:pt x="0" y="6361"/>
                    <a:pt x="1827" y="8123"/>
                    <a:pt x="4078" y="8123"/>
                  </a:cubicBezTo>
                  <a:cubicBezTo>
                    <a:pt x="6329" y="8123"/>
                    <a:pt x="8155" y="6361"/>
                    <a:pt x="8155" y="4078"/>
                  </a:cubicBezTo>
                  <a:cubicBezTo>
                    <a:pt x="8155" y="1892"/>
                    <a:pt x="6296"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41"/>
            <p:cNvSpPr/>
            <p:nvPr/>
          </p:nvSpPr>
          <p:spPr>
            <a:xfrm>
              <a:off x="1190625" y="2606525"/>
              <a:ext cx="5252625" cy="2855675"/>
            </a:xfrm>
            <a:custGeom>
              <a:avLst/>
              <a:gdLst/>
              <a:ahLst/>
              <a:cxnLst/>
              <a:rect l="l" t="t" r="r" b="b"/>
              <a:pathLst>
                <a:path w="210105" h="114227" extrusionOk="0">
                  <a:moveTo>
                    <a:pt x="28379" y="91621"/>
                  </a:moveTo>
                  <a:cubicBezTo>
                    <a:pt x="31609" y="95797"/>
                    <a:pt x="33696" y="100853"/>
                    <a:pt x="34381" y="106072"/>
                  </a:cubicBezTo>
                  <a:lnTo>
                    <a:pt x="13929" y="106072"/>
                  </a:lnTo>
                  <a:lnTo>
                    <a:pt x="28379" y="91621"/>
                  </a:lnTo>
                  <a:close/>
                  <a:moveTo>
                    <a:pt x="104384" y="15617"/>
                  </a:moveTo>
                  <a:lnTo>
                    <a:pt x="194871" y="106072"/>
                  </a:lnTo>
                  <a:lnTo>
                    <a:pt x="42602" y="106072"/>
                  </a:lnTo>
                  <a:cubicBezTo>
                    <a:pt x="42602" y="106007"/>
                    <a:pt x="42602" y="105974"/>
                    <a:pt x="42602" y="105909"/>
                  </a:cubicBezTo>
                  <a:cubicBezTo>
                    <a:pt x="41786" y="98569"/>
                    <a:pt x="38850" y="91523"/>
                    <a:pt x="34218" y="85815"/>
                  </a:cubicBezTo>
                  <a:lnTo>
                    <a:pt x="104384" y="15617"/>
                  </a:lnTo>
                  <a:close/>
                  <a:moveTo>
                    <a:pt x="98626" y="0"/>
                  </a:moveTo>
                  <a:cubicBezTo>
                    <a:pt x="97582" y="0"/>
                    <a:pt x="96538" y="400"/>
                    <a:pt x="95739" y="1199"/>
                  </a:cubicBezTo>
                  <a:cubicBezTo>
                    <a:pt x="94141" y="2797"/>
                    <a:pt x="94141" y="5374"/>
                    <a:pt x="95739" y="6973"/>
                  </a:cubicBezTo>
                  <a:lnTo>
                    <a:pt x="98642" y="9843"/>
                  </a:lnTo>
                  <a:lnTo>
                    <a:pt x="7894" y="100559"/>
                  </a:lnTo>
                  <a:cubicBezTo>
                    <a:pt x="7307" y="99026"/>
                    <a:pt x="5839" y="97917"/>
                    <a:pt x="4077" y="97917"/>
                  </a:cubicBezTo>
                  <a:cubicBezTo>
                    <a:pt x="1827" y="97917"/>
                    <a:pt x="0" y="99744"/>
                    <a:pt x="0" y="101994"/>
                  </a:cubicBezTo>
                  <a:lnTo>
                    <a:pt x="0" y="110149"/>
                  </a:lnTo>
                  <a:cubicBezTo>
                    <a:pt x="0" y="112302"/>
                    <a:pt x="1892" y="114227"/>
                    <a:pt x="4077" y="114227"/>
                  </a:cubicBezTo>
                  <a:lnTo>
                    <a:pt x="204722" y="114227"/>
                  </a:lnTo>
                  <a:cubicBezTo>
                    <a:pt x="208278" y="114227"/>
                    <a:pt x="210105" y="109791"/>
                    <a:pt x="207593" y="107279"/>
                  </a:cubicBezTo>
                  <a:lnTo>
                    <a:pt x="101513" y="1199"/>
                  </a:lnTo>
                  <a:cubicBezTo>
                    <a:pt x="100714" y="400"/>
                    <a:pt x="99670" y="0"/>
                    <a:pt x="9862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41"/>
            <p:cNvSpPr/>
            <p:nvPr/>
          </p:nvSpPr>
          <p:spPr>
            <a:xfrm>
              <a:off x="1912325" y="2898250"/>
              <a:ext cx="526850" cy="639375"/>
            </a:xfrm>
            <a:custGeom>
              <a:avLst/>
              <a:gdLst/>
              <a:ahLst/>
              <a:cxnLst/>
              <a:rect l="l" t="t" r="r" b="b"/>
              <a:pathLst>
                <a:path w="21074" h="25575" extrusionOk="0">
                  <a:moveTo>
                    <a:pt x="13967" y="14382"/>
                  </a:moveTo>
                  <a:cubicBezTo>
                    <a:pt x="14209" y="14382"/>
                    <a:pt x="14353" y="14403"/>
                    <a:pt x="14353" y="14452"/>
                  </a:cubicBezTo>
                  <a:cubicBezTo>
                    <a:pt x="14353" y="16115"/>
                    <a:pt x="13995" y="17583"/>
                    <a:pt x="12788" y="18757"/>
                  </a:cubicBezTo>
                  <a:cubicBezTo>
                    <a:pt x="11711" y="19736"/>
                    <a:pt x="10635" y="20225"/>
                    <a:pt x="9526" y="20225"/>
                  </a:cubicBezTo>
                  <a:cubicBezTo>
                    <a:pt x="7927" y="20225"/>
                    <a:pt x="6753" y="19149"/>
                    <a:pt x="6753" y="17550"/>
                  </a:cubicBezTo>
                  <a:cubicBezTo>
                    <a:pt x="6753" y="16311"/>
                    <a:pt x="7373" y="15463"/>
                    <a:pt x="8547" y="15071"/>
                  </a:cubicBezTo>
                  <a:cubicBezTo>
                    <a:pt x="9037" y="14908"/>
                    <a:pt x="12748" y="14382"/>
                    <a:pt x="13967" y="14382"/>
                  </a:cubicBezTo>
                  <a:close/>
                  <a:moveTo>
                    <a:pt x="9852" y="1"/>
                  </a:moveTo>
                  <a:cubicBezTo>
                    <a:pt x="7862" y="1"/>
                    <a:pt x="5970" y="360"/>
                    <a:pt x="4176" y="1110"/>
                  </a:cubicBezTo>
                  <a:cubicBezTo>
                    <a:pt x="1925" y="2056"/>
                    <a:pt x="686" y="3687"/>
                    <a:pt x="2121" y="6036"/>
                  </a:cubicBezTo>
                  <a:cubicBezTo>
                    <a:pt x="2524" y="6728"/>
                    <a:pt x="3024" y="6974"/>
                    <a:pt x="3565" y="6974"/>
                  </a:cubicBezTo>
                  <a:cubicBezTo>
                    <a:pt x="4248" y="6974"/>
                    <a:pt x="4999" y="6581"/>
                    <a:pt x="5709" y="6199"/>
                  </a:cubicBezTo>
                  <a:cubicBezTo>
                    <a:pt x="6726" y="5658"/>
                    <a:pt x="8146" y="5281"/>
                    <a:pt x="9524" y="5281"/>
                  </a:cubicBezTo>
                  <a:cubicBezTo>
                    <a:pt x="10973" y="5281"/>
                    <a:pt x="12375" y="5699"/>
                    <a:pt x="13212" y="6786"/>
                  </a:cubicBezTo>
                  <a:cubicBezTo>
                    <a:pt x="13962" y="7765"/>
                    <a:pt x="14353" y="8939"/>
                    <a:pt x="14353" y="10244"/>
                  </a:cubicBezTo>
                  <a:lnTo>
                    <a:pt x="14353" y="10961"/>
                  </a:lnTo>
                  <a:lnTo>
                    <a:pt x="12200" y="10961"/>
                  </a:lnTo>
                  <a:cubicBezTo>
                    <a:pt x="8253" y="10961"/>
                    <a:pt x="5252" y="11516"/>
                    <a:pt x="3165" y="12625"/>
                  </a:cubicBezTo>
                  <a:cubicBezTo>
                    <a:pt x="1044" y="13734"/>
                    <a:pt x="1" y="15659"/>
                    <a:pt x="1" y="18399"/>
                  </a:cubicBezTo>
                  <a:cubicBezTo>
                    <a:pt x="1" y="22411"/>
                    <a:pt x="2643" y="25575"/>
                    <a:pt x="6818" y="25575"/>
                  </a:cubicBezTo>
                  <a:cubicBezTo>
                    <a:pt x="9689" y="25575"/>
                    <a:pt x="12364" y="24107"/>
                    <a:pt x="14745" y="21204"/>
                  </a:cubicBezTo>
                  <a:lnTo>
                    <a:pt x="14745" y="22802"/>
                  </a:lnTo>
                  <a:cubicBezTo>
                    <a:pt x="14745" y="24368"/>
                    <a:pt x="16539" y="25086"/>
                    <a:pt x="17778" y="25086"/>
                  </a:cubicBezTo>
                  <a:cubicBezTo>
                    <a:pt x="19018" y="25086"/>
                    <a:pt x="21073" y="24499"/>
                    <a:pt x="21073" y="22965"/>
                  </a:cubicBezTo>
                  <a:lnTo>
                    <a:pt x="21073" y="10178"/>
                  </a:lnTo>
                  <a:cubicBezTo>
                    <a:pt x="21073" y="7243"/>
                    <a:pt x="20160" y="4829"/>
                    <a:pt x="18300" y="2872"/>
                  </a:cubicBezTo>
                  <a:cubicBezTo>
                    <a:pt x="16474" y="947"/>
                    <a:pt x="13636" y="1"/>
                    <a:pt x="985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41"/>
            <p:cNvSpPr/>
            <p:nvPr/>
          </p:nvSpPr>
          <p:spPr>
            <a:xfrm>
              <a:off x="5029150" y="2544125"/>
              <a:ext cx="579025" cy="990650"/>
            </a:xfrm>
            <a:custGeom>
              <a:avLst/>
              <a:gdLst/>
              <a:ahLst/>
              <a:cxnLst/>
              <a:rect l="l" t="t" r="r" b="b"/>
              <a:pathLst>
                <a:path w="23161" h="39626" extrusionOk="0">
                  <a:moveTo>
                    <a:pt x="11418" y="20103"/>
                  </a:moveTo>
                  <a:cubicBezTo>
                    <a:pt x="12657" y="20103"/>
                    <a:pt x="13766" y="20592"/>
                    <a:pt x="14647" y="21538"/>
                  </a:cubicBezTo>
                  <a:cubicBezTo>
                    <a:pt x="15560" y="22484"/>
                    <a:pt x="16017" y="23561"/>
                    <a:pt x="16017" y="24767"/>
                  </a:cubicBezTo>
                  <a:lnTo>
                    <a:pt x="16017" y="29008"/>
                  </a:lnTo>
                  <a:cubicBezTo>
                    <a:pt x="16017" y="30215"/>
                    <a:pt x="15560" y="31324"/>
                    <a:pt x="14647" y="32303"/>
                  </a:cubicBezTo>
                  <a:cubicBezTo>
                    <a:pt x="13766" y="33281"/>
                    <a:pt x="12690" y="33771"/>
                    <a:pt x="11483" y="33771"/>
                  </a:cubicBezTo>
                  <a:cubicBezTo>
                    <a:pt x="10243" y="33771"/>
                    <a:pt x="9167" y="33314"/>
                    <a:pt x="8188" y="32368"/>
                  </a:cubicBezTo>
                  <a:cubicBezTo>
                    <a:pt x="7242" y="31389"/>
                    <a:pt x="6753" y="30606"/>
                    <a:pt x="6753" y="29954"/>
                  </a:cubicBezTo>
                  <a:lnTo>
                    <a:pt x="6753" y="24767"/>
                  </a:lnTo>
                  <a:cubicBezTo>
                    <a:pt x="6753" y="23397"/>
                    <a:pt x="7242" y="22256"/>
                    <a:pt x="8188" y="21408"/>
                  </a:cubicBezTo>
                  <a:cubicBezTo>
                    <a:pt x="9167" y="20527"/>
                    <a:pt x="10243" y="20103"/>
                    <a:pt x="11418" y="20103"/>
                  </a:cubicBezTo>
                  <a:close/>
                  <a:moveTo>
                    <a:pt x="3288" y="0"/>
                  </a:moveTo>
                  <a:cubicBezTo>
                    <a:pt x="2002" y="0"/>
                    <a:pt x="744" y="450"/>
                    <a:pt x="327" y="1379"/>
                  </a:cubicBezTo>
                  <a:cubicBezTo>
                    <a:pt x="1" y="2064"/>
                    <a:pt x="1" y="2814"/>
                    <a:pt x="1" y="3565"/>
                  </a:cubicBezTo>
                  <a:cubicBezTo>
                    <a:pt x="1" y="14427"/>
                    <a:pt x="1" y="25289"/>
                    <a:pt x="33" y="36152"/>
                  </a:cubicBezTo>
                  <a:cubicBezTo>
                    <a:pt x="33" y="36478"/>
                    <a:pt x="33" y="36804"/>
                    <a:pt x="66" y="37098"/>
                  </a:cubicBezTo>
                  <a:cubicBezTo>
                    <a:pt x="99" y="37293"/>
                    <a:pt x="131" y="37457"/>
                    <a:pt x="196" y="37620"/>
                  </a:cubicBezTo>
                  <a:cubicBezTo>
                    <a:pt x="588" y="38566"/>
                    <a:pt x="1599" y="39120"/>
                    <a:pt x="2610" y="39218"/>
                  </a:cubicBezTo>
                  <a:cubicBezTo>
                    <a:pt x="2796" y="39241"/>
                    <a:pt x="2983" y="39253"/>
                    <a:pt x="3170" y="39253"/>
                  </a:cubicBezTo>
                  <a:cubicBezTo>
                    <a:pt x="4038" y="39253"/>
                    <a:pt x="4902" y="38999"/>
                    <a:pt x="5546" y="38435"/>
                  </a:cubicBezTo>
                  <a:cubicBezTo>
                    <a:pt x="6329" y="37718"/>
                    <a:pt x="6720" y="36543"/>
                    <a:pt x="6296" y="35597"/>
                  </a:cubicBezTo>
                  <a:lnTo>
                    <a:pt x="6296" y="35597"/>
                  </a:lnTo>
                  <a:cubicBezTo>
                    <a:pt x="7769" y="38122"/>
                    <a:pt x="10717" y="39625"/>
                    <a:pt x="13626" y="39625"/>
                  </a:cubicBezTo>
                  <a:cubicBezTo>
                    <a:pt x="14776" y="39625"/>
                    <a:pt x="15919" y="39391"/>
                    <a:pt x="16963" y="38892"/>
                  </a:cubicBezTo>
                  <a:cubicBezTo>
                    <a:pt x="20845" y="37033"/>
                    <a:pt x="22672" y="32433"/>
                    <a:pt x="22965" y="28127"/>
                  </a:cubicBezTo>
                  <a:cubicBezTo>
                    <a:pt x="23161" y="25126"/>
                    <a:pt x="22769" y="21995"/>
                    <a:pt x="21301" y="19353"/>
                  </a:cubicBezTo>
                  <a:cubicBezTo>
                    <a:pt x="19834" y="16678"/>
                    <a:pt x="17224" y="14557"/>
                    <a:pt x="14223" y="14199"/>
                  </a:cubicBezTo>
                  <a:cubicBezTo>
                    <a:pt x="13922" y="14159"/>
                    <a:pt x="13618" y="14140"/>
                    <a:pt x="13314" y="14140"/>
                  </a:cubicBezTo>
                  <a:cubicBezTo>
                    <a:pt x="10589" y="14140"/>
                    <a:pt x="7845" y="15687"/>
                    <a:pt x="6818" y="18211"/>
                  </a:cubicBezTo>
                  <a:cubicBezTo>
                    <a:pt x="6786" y="13220"/>
                    <a:pt x="6786" y="8229"/>
                    <a:pt x="6753" y="3238"/>
                  </a:cubicBezTo>
                  <a:cubicBezTo>
                    <a:pt x="6753" y="2619"/>
                    <a:pt x="6753" y="1966"/>
                    <a:pt x="6459" y="1412"/>
                  </a:cubicBezTo>
                  <a:cubicBezTo>
                    <a:pt x="5978" y="482"/>
                    <a:pt x="4619" y="0"/>
                    <a:pt x="328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41"/>
            <p:cNvSpPr/>
            <p:nvPr/>
          </p:nvSpPr>
          <p:spPr>
            <a:xfrm>
              <a:off x="3671350" y="4386550"/>
              <a:ext cx="520325" cy="639375"/>
            </a:xfrm>
            <a:custGeom>
              <a:avLst/>
              <a:gdLst/>
              <a:ahLst/>
              <a:cxnLst/>
              <a:rect l="l" t="t" r="r" b="b"/>
              <a:pathLst>
                <a:path w="20813" h="25575" extrusionOk="0">
                  <a:moveTo>
                    <a:pt x="11320" y="0"/>
                  </a:moveTo>
                  <a:cubicBezTo>
                    <a:pt x="4894" y="0"/>
                    <a:pt x="1" y="4012"/>
                    <a:pt x="1" y="10700"/>
                  </a:cubicBezTo>
                  <a:lnTo>
                    <a:pt x="1" y="14875"/>
                  </a:lnTo>
                  <a:cubicBezTo>
                    <a:pt x="1" y="21660"/>
                    <a:pt x="4861" y="25574"/>
                    <a:pt x="11352" y="25574"/>
                  </a:cubicBezTo>
                  <a:cubicBezTo>
                    <a:pt x="13734" y="25574"/>
                    <a:pt x="15756" y="25118"/>
                    <a:pt x="17452" y="24237"/>
                  </a:cubicBezTo>
                  <a:cubicBezTo>
                    <a:pt x="19540" y="23128"/>
                    <a:pt x="20812" y="21236"/>
                    <a:pt x="19181" y="19148"/>
                  </a:cubicBezTo>
                  <a:cubicBezTo>
                    <a:pt x="18619" y="18430"/>
                    <a:pt x="18005" y="18168"/>
                    <a:pt x="17361" y="18168"/>
                  </a:cubicBezTo>
                  <a:cubicBezTo>
                    <a:pt x="16658" y="18168"/>
                    <a:pt x="15918" y="18480"/>
                    <a:pt x="15169" y="18855"/>
                  </a:cubicBezTo>
                  <a:cubicBezTo>
                    <a:pt x="14158" y="19376"/>
                    <a:pt x="13081" y="19605"/>
                    <a:pt x="11874" y="19605"/>
                  </a:cubicBezTo>
                  <a:cubicBezTo>
                    <a:pt x="8482" y="19605"/>
                    <a:pt x="6753" y="18039"/>
                    <a:pt x="6753" y="14842"/>
                  </a:cubicBezTo>
                  <a:lnTo>
                    <a:pt x="6753" y="10700"/>
                  </a:lnTo>
                  <a:cubicBezTo>
                    <a:pt x="6753" y="7535"/>
                    <a:pt x="8449" y="5937"/>
                    <a:pt x="11842" y="5937"/>
                  </a:cubicBezTo>
                  <a:cubicBezTo>
                    <a:pt x="13734" y="5937"/>
                    <a:pt x="15267" y="7340"/>
                    <a:pt x="16996" y="7340"/>
                  </a:cubicBezTo>
                  <a:cubicBezTo>
                    <a:pt x="18561" y="7340"/>
                    <a:pt x="19670" y="5448"/>
                    <a:pt x="19670" y="4045"/>
                  </a:cubicBezTo>
                  <a:cubicBezTo>
                    <a:pt x="19670" y="751"/>
                    <a:pt x="13603" y="0"/>
                    <a:pt x="1132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 name="Google Shape;678;p41"/>
          <p:cNvGrpSpPr/>
          <p:nvPr/>
        </p:nvGrpSpPr>
        <p:grpSpPr>
          <a:xfrm>
            <a:off x="668013" y="3418514"/>
            <a:ext cx="90480" cy="330897"/>
            <a:chOff x="3086650" y="238125"/>
            <a:chExt cx="1427125" cy="5219200"/>
          </a:xfrm>
        </p:grpSpPr>
        <p:sp>
          <p:nvSpPr>
            <p:cNvPr id="679" name="Google Shape;679;p41"/>
            <p:cNvSpPr/>
            <p:nvPr/>
          </p:nvSpPr>
          <p:spPr>
            <a:xfrm>
              <a:off x="3698275" y="645850"/>
              <a:ext cx="203900" cy="203900"/>
            </a:xfrm>
            <a:custGeom>
              <a:avLst/>
              <a:gdLst/>
              <a:ahLst/>
              <a:cxnLst/>
              <a:rect l="l" t="t" r="r" b="b"/>
              <a:pathLst>
                <a:path w="8156" h="8156" extrusionOk="0">
                  <a:moveTo>
                    <a:pt x="4078" y="1"/>
                  </a:moveTo>
                  <a:cubicBezTo>
                    <a:pt x="1827" y="1"/>
                    <a:pt x="0" y="1828"/>
                    <a:pt x="0" y="4078"/>
                  </a:cubicBezTo>
                  <a:cubicBezTo>
                    <a:pt x="0" y="6329"/>
                    <a:pt x="1827" y="8156"/>
                    <a:pt x="4078" y="8156"/>
                  </a:cubicBezTo>
                  <a:cubicBezTo>
                    <a:pt x="6328" y="8156"/>
                    <a:pt x="8155" y="6329"/>
                    <a:pt x="8155" y="4078"/>
                  </a:cubicBezTo>
                  <a:cubicBezTo>
                    <a:pt x="8155" y="1828"/>
                    <a:pt x="6328"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41"/>
            <p:cNvSpPr/>
            <p:nvPr/>
          </p:nvSpPr>
          <p:spPr>
            <a:xfrm>
              <a:off x="3086650" y="238125"/>
              <a:ext cx="1427125" cy="5219200"/>
            </a:xfrm>
            <a:custGeom>
              <a:avLst/>
              <a:gdLst/>
              <a:ahLst/>
              <a:cxnLst/>
              <a:rect l="l" t="t" r="r" b="b"/>
              <a:pathLst>
                <a:path w="57085" h="208768" extrusionOk="0">
                  <a:moveTo>
                    <a:pt x="36698" y="8155"/>
                  </a:moveTo>
                  <a:cubicBezTo>
                    <a:pt x="42015" y="8155"/>
                    <a:pt x="46549" y="11547"/>
                    <a:pt x="48245" y="16310"/>
                  </a:cubicBezTo>
                  <a:lnTo>
                    <a:pt x="44853" y="16310"/>
                  </a:lnTo>
                  <a:cubicBezTo>
                    <a:pt x="42602" y="16310"/>
                    <a:pt x="40775" y="18137"/>
                    <a:pt x="40775" y="20387"/>
                  </a:cubicBezTo>
                  <a:cubicBezTo>
                    <a:pt x="40775" y="22638"/>
                    <a:pt x="42602" y="24465"/>
                    <a:pt x="44853" y="24465"/>
                  </a:cubicBezTo>
                  <a:lnTo>
                    <a:pt x="48930" y="24465"/>
                  </a:lnTo>
                  <a:lnTo>
                    <a:pt x="48930" y="32620"/>
                  </a:lnTo>
                  <a:lnTo>
                    <a:pt x="8155" y="32620"/>
                  </a:lnTo>
                  <a:lnTo>
                    <a:pt x="8155" y="24465"/>
                  </a:lnTo>
                  <a:lnTo>
                    <a:pt x="12233" y="24465"/>
                  </a:lnTo>
                  <a:cubicBezTo>
                    <a:pt x="14483" y="24465"/>
                    <a:pt x="16310" y="22638"/>
                    <a:pt x="16310" y="20387"/>
                  </a:cubicBezTo>
                  <a:cubicBezTo>
                    <a:pt x="16310" y="18137"/>
                    <a:pt x="14483" y="16310"/>
                    <a:pt x="12233" y="16310"/>
                  </a:cubicBezTo>
                  <a:lnTo>
                    <a:pt x="8840" y="16310"/>
                  </a:lnTo>
                  <a:cubicBezTo>
                    <a:pt x="10536" y="11547"/>
                    <a:pt x="15071" y="8155"/>
                    <a:pt x="20388" y="8155"/>
                  </a:cubicBezTo>
                  <a:close/>
                  <a:moveTo>
                    <a:pt x="16310" y="40775"/>
                  </a:moveTo>
                  <a:lnTo>
                    <a:pt x="16310" y="128783"/>
                  </a:lnTo>
                  <a:lnTo>
                    <a:pt x="8155" y="132861"/>
                  </a:lnTo>
                  <a:lnTo>
                    <a:pt x="8155" y="40775"/>
                  </a:lnTo>
                  <a:close/>
                  <a:moveTo>
                    <a:pt x="48930" y="40775"/>
                  </a:moveTo>
                  <a:lnTo>
                    <a:pt x="48930" y="132861"/>
                  </a:lnTo>
                  <a:lnTo>
                    <a:pt x="40775" y="128783"/>
                  </a:lnTo>
                  <a:lnTo>
                    <a:pt x="40775" y="40775"/>
                  </a:lnTo>
                  <a:close/>
                  <a:moveTo>
                    <a:pt x="32620" y="40775"/>
                  </a:moveTo>
                  <a:lnTo>
                    <a:pt x="32620" y="129599"/>
                  </a:lnTo>
                  <a:lnTo>
                    <a:pt x="28543" y="133676"/>
                  </a:lnTo>
                  <a:lnTo>
                    <a:pt x="24465" y="129599"/>
                  </a:lnTo>
                  <a:lnTo>
                    <a:pt x="24465" y="40775"/>
                  </a:lnTo>
                  <a:close/>
                  <a:moveTo>
                    <a:pt x="37513" y="136253"/>
                  </a:moveTo>
                  <a:lnTo>
                    <a:pt x="47886" y="141440"/>
                  </a:lnTo>
                  <a:lnTo>
                    <a:pt x="37937" y="167992"/>
                  </a:lnTo>
                  <a:lnTo>
                    <a:pt x="19148" y="167992"/>
                  </a:lnTo>
                  <a:lnTo>
                    <a:pt x="9199" y="141440"/>
                  </a:lnTo>
                  <a:lnTo>
                    <a:pt x="19572" y="136253"/>
                  </a:lnTo>
                  <a:lnTo>
                    <a:pt x="25672" y="142320"/>
                  </a:lnTo>
                  <a:cubicBezTo>
                    <a:pt x="26455" y="143120"/>
                    <a:pt x="27499" y="143519"/>
                    <a:pt x="28543" y="143519"/>
                  </a:cubicBezTo>
                  <a:cubicBezTo>
                    <a:pt x="29586" y="143519"/>
                    <a:pt x="30630" y="143120"/>
                    <a:pt x="31413" y="142320"/>
                  </a:cubicBezTo>
                  <a:lnTo>
                    <a:pt x="37513" y="136253"/>
                  </a:lnTo>
                  <a:close/>
                  <a:moveTo>
                    <a:pt x="34903" y="176147"/>
                  </a:moveTo>
                  <a:lnTo>
                    <a:pt x="28543" y="193077"/>
                  </a:lnTo>
                  <a:lnTo>
                    <a:pt x="22182" y="176147"/>
                  </a:lnTo>
                  <a:close/>
                  <a:moveTo>
                    <a:pt x="20388" y="0"/>
                  </a:moveTo>
                  <a:cubicBezTo>
                    <a:pt x="9134" y="0"/>
                    <a:pt x="0" y="9134"/>
                    <a:pt x="0" y="20387"/>
                  </a:cubicBezTo>
                  <a:lnTo>
                    <a:pt x="0" y="139385"/>
                  </a:lnTo>
                  <a:cubicBezTo>
                    <a:pt x="0" y="139385"/>
                    <a:pt x="0" y="140265"/>
                    <a:pt x="261" y="140885"/>
                  </a:cubicBezTo>
                  <a:lnTo>
                    <a:pt x="24726" y="206125"/>
                  </a:lnTo>
                  <a:cubicBezTo>
                    <a:pt x="25313" y="207723"/>
                    <a:pt x="26846" y="208767"/>
                    <a:pt x="28543" y="208767"/>
                  </a:cubicBezTo>
                  <a:cubicBezTo>
                    <a:pt x="30239" y="208767"/>
                    <a:pt x="31772" y="207723"/>
                    <a:pt x="32359" y="206125"/>
                  </a:cubicBezTo>
                  <a:cubicBezTo>
                    <a:pt x="32359" y="206125"/>
                    <a:pt x="56824" y="140885"/>
                    <a:pt x="56824" y="140885"/>
                  </a:cubicBezTo>
                  <a:cubicBezTo>
                    <a:pt x="56889" y="140722"/>
                    <a:pt x="57085" y="140265"/>
                    <a:pt x="57085" y="139385"/>
                  </a:cubicBezTo>
                  <a:lnTo>
                    <a:pt x="57085" y="20387"/>
                  </a:lnTo>
                  <a:cubicBezTo>
                    <a:pt x="57085" y="9134"/>
                    <a:pt x="47951" y="0"/>
                    <a:pt x="3669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9" name="Google Shape;699;p41"/>
          <p:cNvSpPr txBox="1"/>
          <p:nvPr>
            <p:ph type="subTitle" idx="3"/>
          </p:nvPr>
        </p:nvSpPr>
        <p:spPr>
          <a:xfrm>
            <a:off x="1096645" y="1323975"/>
            <a:ext cx="1878330" cy="796290"/>
          </a:xfrm>
          <a:prstGeom prst="rect">
            <a:avLst/>
          </a:prstGeom>
        </p:spPr>
        <p:txBody>
          <a:bodyPr spcFirstLastPara="1" wrap="square" lIns="91425" tIns="91425" rIns="91425" bIns="91425" anchor="t" anchorCtr="0">
            <a:noAutofit/>
          </a:bodyPr>
          <a:lstStyle/>
          <a:p>
            <a:pPr marL="0" lvl="0" algn="l" eaLnBrk="1" fontAlgn="auto" latinLnBrk="0" hangingPunct="0">
              <a:lnSpc>
                <a:spcPct val="150000"/>
              </a:lnSpc>
              <a:defRPr/>
            </a:pPr>
            <a:r>
              <a:rPr lang="zh-CN" altLang="en-US" b="1" dirty="0">
                <a:solidFill>
                  <a:schemeClr val="bg1"/>
                </a:solidFill>
                <a:cs typeface="+mn-ea"/>
                <a:sym typeface="+mn-lt"/>
              </a:rPr>
              <a:t>进入后台管理系统的欢迎页面，侧边栏展示用户列表展示和权限管理</a:t>
            </a:r>
            <a:endParaRPr lang="en-US"/>
          </a:p>
        </p:txBody>
      </p:sp>
      <p:sp>
        <p:nvSpPr>
          <p:cNvPr id="5" name="Google Shape;652;p41"/>
          <p:cNvSpPr txBox="1"/>
          <p:nvPr/>
        </p:nvSpPr>
        <p:spPr>
          <a:xfrm>
            <a:off x="681595" y="2211800"/>
            <a:ext cx="1577100" cy="408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L="914400" marR="0" lvl="1"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2pPr>
            <a:lvl3pPr marL="1371600" marR="0" lvl="2"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3pPr>
            <a:lvl4pPr marL="1828800" marR="0" lvl="3"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4pPr>
            <a:lvl5pPr marL="2286000" marR="0" lvl="4"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5pPr>
            <a:lvl6pPr marL="2743200" marR="0" lvl="5"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6pPr>
            <a:lvl7pPr marL="3200400" marR="0" lvl="6"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7pPr>
            <a:lvl8pPr marL="3657600" marR="0" lvl="7"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8pPr>
            <a:lvl9pPr marL="4114800" marR="0" lvl="8"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9pPr>
          </a:lstStyle>
          <a:p>
            <a:pPr lvl="0" hangingPunct="0">
              <a:lnSpc>
                <a:spcPct val="150000"/>
              </a:lnSpc>
              <a:defRPr/>
            </a:pPr>
            <a:r>
              <a:rPr lang="zh-CN" altLang="en-US" b="1" dirty="0">
                <a:solidFill>
                  <a:prstClr val="white"/>
                </a:solidFill>
                <a:cs typeface="+mn-ea"/>
                <a:sym typeface="+mn-lt"/>
              </a:rPr>
              <a:t>内容组成</a:t>
            </a:r>
            <a:endParaRPr lang="en-US"/>
          </a:p>
        </p:txBody>
      </p:sp>
      <p:sp>
        <p:nvSpPr>
          <p:cNvPr id="2" name="Google Shape;699;p41"/>
          <p:cNvSpPr txBox="1"/>
          <p:nvPr/>
        </p:nvSpPr>
        <p:spPr>
          <a:xfrm>
            <a:off x="1108710" y="2484755"/>
            <a:ext cx="2433320" cy="7962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1pPr>
            <a:lvl2pPr marL="914400" marR="0" lvl="1"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2pPr>
            <a:lvl3pPr marL="1371600" marR="0" lvl="2"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3pPr>
            <a:lvl4pPr marL="1828800" marR="0" lvl="3"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4pPr>
            <a:lvl5pPr marL="2286000" marR="0" lvl="4"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5pPr>
            <a:lvl6pPr marL="2743200" marR="0" lvl="5"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6pPr>
            <a:lvl7pPr marL="3200400" marR="0" lvl="6"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7pPr>
            <a:lvl8pPr marL="3657600" marR="0" lvl="7"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8pPr>
            <a:lvl9pPr marL="4114800" marR="0" lvl="8"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9pPr>
          </a:lstStyle>
          <a:p>
            <a:pPr marL="0" lvl="0" indent="0" algn="l" rtl="0" eaLnBrk="1" fontAlgn="auto" latinLnBrk="0" hangingPunct="1">
              <a:spcBef>
                <a:spcPts val="0"/>
              </a:spcBef>
              <a:spcAft>
                <a:spcPts val="0"/>
              </a:spcAft>
              <a:buNone/>
            </a:pPr>
            <a:r>
              <a:rPr lang="en-US" altLang="zh-CN">
                <a:sym typeface="+mn-ea"/>
              </a:rPr>
              <a:t>每一项权限可以通过表格的展开列进行展示及修改，也可以通过树形控件进行渲染</a:t>
            </a:r>
            <a:r>
              <a:rPr lang="zh-CN" altLang="en-US">
                <a:sym typeface="+mn-ea"/>
              </a:rPr>
              <a:t>。系统中角色列表。可以新增、编辑、删除、为角色分配权限。</a:t>
            </a:r>
            <a:endParaRPr lang="en-US"/>
          </a:p>
        </p:txBody>
      </p:sp>
      <p:sp>
        <p:nvSpPr>
          <p:cNvPr id="3" name="Google Shape;652;p41"/>
          <p:cNvSpPr txBox="1"/>
          <p:nvPr/>
        </p:nvSpPr>
        <p:spPr>
          <a:xfrm>
            <a:off x="706995" y="3451955"/>
            <a:ext cx="1577100" cy="408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1pPr>
            <a:lvl2pPr marL="914400" marR="0" lvl="1"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2pPr>
            <a:lvl3pPr marL="1371600" marR="0" lvl="2"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3pPr>
            <a:lvl4pPr marL="1828800" marR="0" lvl="3"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4pPr>
            <a:lvl5pPr marL="2286000" marR="0" lvl="4"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5pPr>
            <a:lvl6pPr marL="2743200" marR="0" lvl="5"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6pPr>
            <a:lvl7pPr marL="3200400" marR="0" lvl="6"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7pPr>
            <a:lvl8pPr marL="3657600" marR="0" lvl="7"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8pPr>
            <a:lvl9pPr marL="4114800" marR="0" lvl="8" indent="-292100" algn="ctr" rtl="0">
              <a:lnSpc>
                <a:spcPct val="100000"/>
              </a:lnSpc>
              <a:spcBef>
                <a:spcPts val="0"/>
              </a:spcBef>
              <a:spcAft>
                <a:spcPts val="0"/>
              </a:spcAft>
              <a:buClr>
                <a:srgbClr val="FFFFFF"/>
              </a:buClr>
              <a:buSzPts val="1400"/>
              <a:buFont typeface="Englebert" panose="02010600030101010101" charset="-122"/>
              <a:buNone/>
              <a:defRPr sz="1400" b="0" i="0" u="none" strike="noStrike" cap="none">
                <a:solidFill>
                  <a:srgbClr val="FFFFFF"/>
                </a:solidFill>
                <a:latin typeface="Englebert" panose="02010600030101010101" charset="-122"/>
                <a:ea typeface="Englebert" panose="02010600030101010101" charset="-122"/>
                <a:cs typeface="Englebert" panose="02010600030101010101" charset="-122"/>
                <a:sym typeface="Englebert" panose="02010600030101010101" charset="-122"/>
              </a:defRPr>
            </a:lvl9pPr>
          </a:lstStyle>
          <a:p>
            <a:pPr lvl="0" hangingPunct="0">
              <a:lnSpc>
                <a:spcPct val="150000"/>
              </a:lnSpc>
              <a:defRPr/>
            </a:pPr>
            <a:r>
              <a:rPr lang="zh-CN" altLang="en-US" b="1" dirty="0">
                <a:solidFill>
                  <a:prstClr val="white"/>
                </a:solidFill>
                <a:cs typeface="+mn-ea"/>
                <a:sym typeface="+mn-lt"/>
              </a:rPr>
              <a:t>项目思路</a:t>
            </a:r>
            <a:endParaRPr lang="en-US"/>
          </a:p>
        </p:txBody>
      </p:sp>
      <p:sp>
        <p:nvSpPr>
          <p:cNvPr id="4" name="Google Shape;699;p41"/>
          <p:cNvSpPr txBox="1"/>
          <p:nvPr/>
        </p:nvSpPr>
        <p:spPr>
          <a:xfrm>
            <a:off x="1020445" y="3674110"/>
            <a:ext cx="3213735" cy="6578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1pPr>
            <a:lvl2pPr marL="914400" marR="0" lvl="1"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2pPr>
            <a:lvl3pPr marL="1371600" marR="0" lvl="2"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3pPr>
            <a:lvl4pPr marL="1828800" marR="0" lvl="3"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4pPr>
            <a:lvl5pPr marL="2286000" marR="0" lvl="4"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5pPr>
            <a:lvl6pPr marL="2743200" marR="0" lvl="5"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6pPr>
            <a:lvl7pPr marL="3200400" marR="0" lvl="6"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7pPr>
            <a:lvl8pPr marL="3657600" marR="0" lvl="7"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8pPr>
            <a:lvl9pPr marL="4114800" marR="0" lvl="8" indent="-292100" algn="ctr" rtl="0">
              <a:lnSpc>
                <a:spcPct val="100000"/>
              </a:lnSpc>
              <a:spcBef>
                <a:spcPts val="0"/>
              </a:spcBef>
              <a:spcAft>
                <a:spcPts val="0"/>
              </a:spcAft>
              <a:buClr>
                <a:srgbClr val="FFFFFF"/>
              </a:buClr>
              <a:buSzPts val="1100"/>
              <a:buFont typeface="Zilla Slab Light"/>
              <a:buNone/>
              <a:defRPr sz="1100" b="0" i="0" u="none" strike="noStrike" cap="none">
                <a:solidFill>
                  <a:srgbClr val="FFFFFF"/>
                </a:solidFill>
                <a:latin typeface="Zilla Slab Light"/>
                <a:ea typeface="Zilla Slab Light"/>
                <a:cs typeface="Zilla Slab Light"/>
                <a:sym typeface="Zilla Slab Light"/>
              </a:defRPr>
            </a:lvl9pPr>
          </a:lstStyle>
          <a:p>
            <a:pPr marL="0" lvl="0" algn="l" eaLnBrk="1" fontAlgn="auto" latinLnBrk="0" hangingPunct="0">
              <a:lnSpc>
                <a:spcPct val="150000"/>
              </a:lnSpc>
              <a:defRPr/>
            </a:pPr>
            <a:r>
              <a:rPr lang="zh-CN" altLang="en-US" b="1" dirty="0">
                <a:solidFill>
                  <a:prstClr val="white"/>
                </a:solidFill>
                <a:cs typeface="+mn-ea"/>
                <a:sym typeface="+mn-lt"/>
              </a:rPr>
              <a:t>用户登录成功跳转欢迎页面，和侧边栏的展示收起显示图标，鼠标悬浮当前显示导航栏内容，展开功能展示文字导航栏，通过表格展示用户基本信息，和权限等级分配及查看，通过树状展示当前角色权限等级，使权限分配更加清晰明了</a:t>
            </a:r>
            <a:endParaRPr lang="en-US"/>
          </a:p>
        </p:txBody>
      </p:sp>
      <p:pic>
        <p:nvPicPr>
          <p:cNvPr id="9" name="图片 8"/>
          <p:cNvPicPr>
            <a:picLocks noChangeAspect="1"/>
          </p:cNvPicPr>
          <p:nvPr/>
        </p:nvPicPr>
        <p:blipFill>
          <a:blip r:embed="rId2"/>
          <a:stretch>
            <a:fillRect/>
          </a:stretch>
        </p:blipFill>
        <p:spPr>
          <a:xfrm>
            <a:off x="3921125" y="510540"/>
            <a:ext cx="4933315" cy="2770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PP_MARK_KEY" val="0476e3db-ff63-4b09-9820-c4c4f46b3dd6"/>
  <p:tag name="COMMONDATA" val="eyJoZGlkIjoiZTFkYzlmYjdjODdlYzUzZWRhY2NlMWUwYTVjZjk0MDQifQ=="/>
</p:tagLst>
</file>

<file path=ppt/theme/theme1.xml><?xml version="1.0" encoding="utf-8"?>
<a:theme xmlns:a="http://schemas.openxmlformats.org/drawingml/2006/main" name="Back to School Social Media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1468</Words>
  <Application>WPS 演示</Application>
  <PresentationFormat/>
  <Paragraphs>219</Paragraphs>
  <Slides>18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18</vt:i4>
      </vt:variant>
    </vt:vector>
  </HeadingPairs>
  <TitlesOfParts>
    <vt:vector size="38" baseType="lpstr">
      <vt:lpstr>Arial</vt:lpstr>
      <vt:lpstr>宋体</vt:lpstr>
      <vt:lpstr>Wingdings</vt:lpstr>
      <vt:lpstr>Arial</vt:lpstr>
      <vt:lpstr>Englebert</vt:lpstr>
      <vt:lpstr>Oswald Regular</vt:lpstr>
      <vt:lpstr>Segoe Print</vt:lpstr>
      <vt:lpstr>Zilla Slab Light</vt:lpstr>
      <vt:lpstr>Roboto Slab Regular</vt:lpstr>
      <vt:lpstr>Roboto</vt:lpstr>
      <vt:lpstr>Fira Sans Extra Condensed Medium</vt:lpstr>
      <vt:lpstr>Calibri</vt:lpstr>
      <vt:lpstr>方正正黑简体</vt:lpstr>
      <vt:lpstr>黑体</vt:lpstr>
      <vt:lpstr>方正正黑简体</vt:lpstr>
      <vt:lpstr>Zilla Slab Light</vt:lpstr>
      <vt:lpstr>微软雅黑</vt:lpstr>
      <vt:lpstr>思源黑体</vt:lpstr>
      <vt:lpstr>Arial Unicode MS</vt:lpstr>
      <vt:lpstr>Back to School Social Media by Slidesgo</vt:lpstr>
      <vt:lpstr>后台管理系统项目</vt:lpstr>
      <vt:lpstr>04</vt:lpstr>
      <vt:lpstr>01</vt:lpstr>
      <vt:lpstr>OUR STORY</vt:lpstr>
      <vt:lpstr>Our Features</vt:lpstr>
      <vt:lpstr>PowerPoint 演示文稿</vt:lpstr>
      <vt:lpstr>02</vt:lpstr>
      <vt:lpstr>项目内容概述</vt:lpstr>
      <vt:lpstr>项目内容概述</vt:lpstr>
      <vt:lpstr>项目内容概述</vt:lpstr>
      <vt:lpstr>项目内容概述</vt:lpstr>
      <vt:lpstr>03</vt:lpstr>
      <vt:lpstr>Our Team</vt:lpstr>
      <vt:lpstr>04</vt:lpstr>
      <vt:lpstr>HOBBIES</vt:lpstr>
      <vt:lpstr>Our details</vt:lpstr>
      <vt:lpstr>Summary</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后台管理系统项目</dc:title>
  <dc:creator/>
  <cp:lastModifiedBy>Lenovo</cp:lastModifiedBy>
  <cp:revision>9</cp:revision>
  <dcterms:created xsi:type="dcterms:W3CDTF">2022-12-18T01:32:00Z</dcterms:created>
  <dcterms:modified xsi:type="dcterms:W3CDTF">2022-12-18T03:57:05Z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F6E86EE99BB94F4199334FCC79355688</vt:lpwstr>
  </property>
  <property fmtid="{D5CDD505-2E9C-101B-9397-08002B2CF9AE}" pid="3" name="KSOProductBuildVer">
    <vt:lpwstr>2052-11.1.0.12763</vt:lpwstr>
  </property>
</Properties>
</file>